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59" r:id="rId2"/>
    <p:sldId id="342" r:id="rId3"/>
    <p:sldId id="322" r:id="rId4"/>
    <p:sldId id="392" r:id="rId5"/>
    <p:sldId id="393" r:id="rId6"/>
    <p:sldId id="395" r:id="rId7"/>
    <p:sldId id="414" r:id="rId8"/>
    <p:sldId id="396" r:id="rId9"/>
    <p:sldId id="415" r:id="rId10"/>
    <p:sldId id="399" r:id="rId11"/>
    <p:sldId id="401" r:id="rId12"/>
    <p:sldId id="397" r:id="rId13"/>
    <p:sldId id="416" r:id="rId14"/>
    <p:sldId id="402" r:id="rId15"/>
    <p:sldId id="404" r:id="rId16"/>
    <p:sldId id="405" r:id="rId17"/>
    <p:sldId id="423" r:id="rId18"/>
    <p:sldId id="417" r:id="rId19"/>
    <p:sldId id="425" r:id="rId20"/>
    <p:sldId id="426" r:id="rId21"/>
    <p:sldId id="427" r:id="rId22"/>
    <p:sldId id="418" r:id="rId23"/>
    <p:sldId id="439" r:id="rId24"/>
    <p:sldId id="428" r:id="rId25"/>
    <p:sldId id="430" r:id="rId26"/>
    <p:sldId id="441" r:id="rId27"/>
    <p:sldId id="429" r:id="rId28"/>
    <p:sldId id="431" r:id="rId29"/>
    <p:sldId id="440" r:id="rId30"/>
    <p:sldId id="432" r:id="rId31"/>
    <p:sldId id="433" r:id="rId32"/>
    <p:sldId id="442" r:id="rId33"/>
    <p:sldId id="434" r:id="rId34"/>
    <p:sldId id="419" r:id="rId35"/>
    <p:sldId id="436" r:id="rId36"/>
    <p:sldId id="437" r:id="rId37"/>
    <p:sldId id="413" r:id="rId38"/>
    <p:sldId id="438" r:id="rId39"/>
    <p:sldId id="420" r:id="rId40"/>
    <p:sldId id="318" r:id="rId41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761"/>
    <a:srgbClr val="DB2121"/>
    <a:srgbClr val="E97413"/>
    <a:srgbClr val="D69108"/>
    <a:srgbClr val="F3A509"/>
    <a:srgbClr val="D78668"/>
    <a:srgbClr val="D88769"/>
    <a:srgbClr val="F0F0F0"/>
    <a:srgbClr val="497193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09" d="100"/>
          <a:sy n="109" d="100"/>
        </p:scale>
        <p:origin x="878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llege\Level%204\First%20Term\Graduation%20Project\Docs\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66421316900606"/>
          <c:y val="9.3958151950325766E-2"/>
          <c:w val="0.73425795960287576"/>
          <c:h val="0.8614893976649030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Searching for project idea</c:v>
                </c:pt>
                <c:pt idx="1">
                  <c:v>Search for data</c:v>
                </c:pt>
                <c:pt idx="2">
                  <c:v>Study deep learning</c:v>
                </c:pt>
                <c:pt idx="3">
                  <c:v>Search for reference projects</c:v>
                </c:pt>
                <c:pt idx="4">
                  <c:v>Preprocess the images</c:v>
                </c:pt>
                <c:pt idx="5">
                  <c:v>Build classification models</c:v>
                </c:pt>
                <c:pt idx="6">
                  <c:v>Build Segmentation models</c:v>
                </c:pt>
                <c:pt idx="7">
                  <c:v>Deployment</c:v>
                </c:pt>
              </c:strCache>
            </c:strRef>
          </c:cat>
          <c:val>
            <c:numRef>
              <c:f>Sheet1!$B$2:$B$9</c:f>
              <c:numCache>
                <c:formatCode>m/d/yyyy</c:formatCode>
                <c:ptCount val="8"/>
                <c:pt idx="0">
                  <c:v>44788</c:v>
                </c:pt>
                <c:pt idx="1">
                  <c:v>44806</c:v>
                </c:pt>
                <c:pt idx="2">
                  <c:v>44842</c:v>
                </c:pt>
                <c:pt idx="3">
                  <c:v>44951</c:v>
                </c:pt>
                <c:pt idx="4">
                  <c:v>44965</c:v>
                </c:pt>
                <c:pt idx="5">
                  <c:v>45018</c:v>
                </c:pt>
                <c:pt idx="6" formatCode="d\-mmm">
                  <c:v>45047</c:v>
                </c:pt>
                <c:pt idx="7">
                  <c:v>45061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21-447D-9DB5-8D2465C816F3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Searching for project idea</c:v>
                </c:pt>
                <c:pt idx="1">
                  <c:v>Search for data</c:v>
                </c:pt>
                <c:pt idx="2">
                  <c:v>Study deep learning</c:v>
                </c:pt>
                <c:pt idx="3">
                  <c:v>Search for reference projects</c:v>
                </c:pt>
                <c:pt idx="4">
                  <c:v>Preprocess the images</c:v>
                </c:pt>
                <c:pt idx="5">
                  <c:v>Build classification models</c:v>
                </c:pt>
                <c:pt idx="6">
                  <c:v>Build Segmentation models</c:v>
                </c:pt>
                <c:pt idx="7">
                  <c:v>Deployment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14</c:v>
                </c:pt>
                <c:pt idx="1">
                  <c:v>35</c:v>
                </c:pt>
                <c:pt idx="2">
                  <c:v>85</c:v>
                </c:pt>
                <c:pt idx="3">
                  <c:v>11</c:v>
                </c:pt>
                <c:pt idx="4">
                  <c:v>52</c:v>
                </c:pt>
                <c:pt idx="5">
                  <c:v>18</c:v>
                </c:pt>
                <c:pt idx="6">
                  <c:v>41</c:v>
                </c:pt>
                <c:pt idx="7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21-447D-9DB5-8D2465C81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95005263"/>
        <c:axId val="1095005743"/>
      </c:barChart>
      <c:catAx>
        <c:axId val="109500526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5005743"/>
        <c:crosses val="autoZero"/>
        <c:auto val="1"/>
        <c:lblAlgn val="ctr"/>
        <c:lblOffset val="100"/>
        <c:noMultiLvlLbl val="0"/>
      </c:catAx>
      <c:valAx>
        <c:axId val="1095005743"/>
        <c:scaling>
          <c:orientation val="minMax"/>
          <c:max val="45103"/>
          <c:min val="4478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5005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04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9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7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90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69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15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9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3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50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8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7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744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5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09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1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4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74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75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7" y="555120"/>
            <a:ext cx="8154820" cy="45719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n-lt"/>
                <a:ea typeface="微软雅黑" panose="020B0503020204020204" pitchFamily="34" charset="-122"/>
              </a:rPr>
              <a:t>Click here to add a title</a:t>
            </a:r>
            <a:endParaRPr lang="en-GB" altLang="zh-CN" sz="2400" b="1" dirty="0">
              <a:solidFill>
                <a:schemeClr val="bg1">
                  <a:lumMod val="50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male-university-graduate-silhouette-with-the-cap_46143"/>
          <p:cNvSpPr>
            <a:spLocks noChangeAspect="1"/>
          </p:cNvSpPr>
          <p:nvPr userDrawn="1"/>
        </p:nvSpPr>
        <p:spPr bwMode="auto">
          <a:xfrm>
            <a:off x="100490" y="167365"/>
            <a:ext cx="388445" cy="418480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4C146-4927-4F0E-A7C1-7922DCA78A82}" type="datetime1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03201-C20D-45A5-A68C-6D429EF2D8F6}" type="datetime1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FAAB0-B05B-48C3-BC80-ED9E1F3989DD}" type="datetime1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csjournals.onlinelibrary.wiley.com/doi/10.3322/caac.2170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r.cancer.gov/statfacts/html/colore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org/cancer/colon-rectal-cancer/detection-diagnosis-staging/detectio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82099" y="1477401"/>
            <a:ext cx="56886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itchFamily="34" charset="-122"/>
              </a:rPr>
              <a:t>Early detection of colon cancer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>
                <a:solidFill>
                  <a:srgbClr val="DB21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itchFamily="34" charset="-122"/>
              </a:rPr>
              <a:t>ED-CRC</a:t>
            </a:r>
            <a:endParaRPr lang="zh-CN" altLang="en-US" sz="4400" b="1" spc="300" dirty="0">
              <a:solidFill>
                <a:srgbClr val="DB212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itchFamily="34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55F62-EF00-4C62-27D0-23CD8442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5912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184D864-8D6E-6A31-DFEA-92B6E16C7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109425"/>
            <a:ext cx="1143811" cy="13380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 descr="Diagram, logo&#10;&#10;Description automatically generated with medium confidence">
            <a:extLst>
              <a:ext uri="{FF2B5EF4-FFF2-40B4-BE49-F238E27FC236}">
                <a16:creationId xmlns:a16="http://schemas.microsoft.com/office/drawing/2014/main" id="{112F54A5-4EB7-A3B3-1222-4E0767B12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2" y="114184"/>
            <a:ext cx="1416702" cy="1333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raduation-cap_16905">
            <a:extLst>
              <a:ext uri="{FF2B5EF4-FFF2-40B4-BE49-F238E27FC236}">
                <a16:creationId xmlns:a16="http://schemas.microsoft.com/office/drawing/2014/main" id="{B8389748-8AD6-5042-A816-D7DA0B978BDF}"/>
              </a:ext>
            </a:extLst>
          </p:cNvPr>
          <p:cNvSpPr>
            <a:spLocks noChangeAspect="1"/>
          </p:cNvSpPr>
          <p:nvPr/>
        </p:nvSpPr>
        <p:spPr bwMode="auto">
          <a:xfrm>
            <a:off x="6134074" y="1543100"/>
            <a:ext cx="6019852" cy="360040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Picture 11" descr="A picture containing clipart, graphics, symbol, cartoon&#10;&#10;Description automatically generated">
            <a:extLst>
              <a:ext uri="{FF2B5EF4-FFF2-40B4-BE49-F238E27FC236}">
                <a16:creationId xmlns:a16="http://schemas.microsoft.com/office/drawing/2014/main" id="{4D4F654C-933C-575F-00DA-D4C3CC3188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134457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48">
            <a:extLst>
              <a:ext uri="{FF2B5EF4-FFF2-40B4-BE49-F238E27FC236}">
                <a16:creationId xmlns:a16="http://schemas.microsoft.com/office/drawing/2014/main" id="{94155F91-A4F7-619F-03F6-E17604C4847E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Previous solutions</a:t>
            </a:r>
          </a:p>
        </p:txBody>
      </p:sp>
      <p:sp>
        <p:nvSpPr>
          <p:cNvPr id="94" name="graduation-cap_16905">
            <a:extLst>
              <a:ext uri="{FF2B5EF4-FFF2-40B4-BE49-F238E27FC236}">
                <a16:creationId xmlns:a16="http://schemas.microsoft.com/office/drawing/2014/main" id="{AA53CE68-AC4C-2E8D-2210-828AC7957EF8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984745BD-401D-FFB2-0D9D-E5DF93BBD565}"/>
              </a:ext>
            </a:extLst>
          </p:cNvPr>
          <p:cNvSpPr txBox="1"/>
          <p:nvPr/>
        </p:nvSpPr>
        <p:spPr>
          <a:xfrm>
            <a:off x="-1548680" y="879029"/>
            <a:ext cx="70145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DB21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Stage 2 – Segmentation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9E63812-E25C-6633-420E-9C032B4C9046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10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EBB03AE-6682-3F94-0B5E-6826B0F32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19007"/>
              </p:ext>
            </p:extLst>
          </p:nvPr>
        </p:nvGraphicFramePr>
        <p:xfrm>
          <a:off x="971600" y="1347614"/>
          <a:ext cx="73348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66">
                  <a:extLst>
                    <a:ext uri="{9D8B030D-6E8A-4147-A177-3AD203B41FA5}">
                      <a16:colId xmlns:a16="http://schemas.microsoft.com/office/drawing/2014/main" val="1551266091"/>
                    </a:ext>
                  </a:extLst>
                </a:gridCol>
                <a:gridCol w="752861">
                  <a:extLst>
                    <a:ext uri="{9D8B030D-6E8A-4147-A177-3AD203B41FA5}">
                      <a16:colId xmlns:a16="http://schemas.microsoft.com/office/drawing/2014/main" val="761604703"/>
                    </a:ext>
                  </a:extLst>
                </a:gridCol>
                <a:gridCol w="2404925">
                  <a:extLst>
                    <a:ext uri="{9D8B030D-6E8A-4147-A177-3AD203B41FA5}">
                      <a16:colId xmlns:a16="http://schemas.microsoft.com/office/drawing/2014/main" val="52911641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9358968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887344321"/>
                    </a:ext>
                  </a:extLst>
                </a:gridCol>
              </a:tblGrid>
              <a:tr h="287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85754"/>
                  </a:ext>
                </a:extLst>
              </a:tr>
              <a:tr h="287328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Ange Lou &amp;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Shuyue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Guan &amp; Murray Loew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CaraNet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Kvasir</a:t>
                      </a: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CVC-612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86%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9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Ibtesam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M.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Dheir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&amp; Samy S. Abu Naser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 + CRF + 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Kvasir-seg</a:t>
                      </a: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CVC-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ClinicDB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83.29%</a:t>
                      </a: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6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Nikhil Kumar Tomar &amp;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Ulas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Bagci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Debesh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Jha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RupNet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Kvasir-seg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9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5B48B6F6-D8B9-F9C5-29E4-E43E78D3C28B}"/>
              </a:ext>
            </a:extLst>
          </p:cNvPr>
          <p:cNvSpPr txBox="1"/>
          <p:nvPr/>
        </p:nvSpPr>
        <p:spPr>
          <a:xfrm>
            <a:off x="1331640" y="257890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DB21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Limitation of previous work</a:t>
            </a:r>
            <a:endParaRPr lang="en-US" altLang="zh-CN" sz="3200" b="1" dirty="0">
              <a:solidFill>
                <a:srgbClr val="3B476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graduation-cap_16905">
            <a:extLst>
              <a:ext uri="{FF2B5EF4-FFF2-40B4-BE49-F238E27FC236}">
                <a16:creationId xmlns:a16="http://schemas.microsoft.com/office/drawing/2014/main" id="{30BC72BE-CA24-ECBD-0EF4-97BE928AA38A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885904" y="383096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组合 38">
            <a:extLst>
              <a:ext uri="{FF2B5EF4-FFF2-40B4-BE49-F238E27FC236}">
                <a16:creationId xmlns:a16="http://schemas.microsoft.com/office/drawing/2014/main" id="{D266FCC7-6674-F829-CDCF-F9F98F19EDA3}"/>
              </a:ext>
            </a:extLst>
          </p:cNvPr>
          <p:cNvGrpSpPr/>
          <p:nvPr/>
        </p:nvGrpSpPr>
        <p:grpSpPr>
          <a:xfrm>
            <a:off x="755576" y="980980"/>
            <a:ext cx="2080022" cy="2963466"/>
            <a:chOff x="656565" y="1060382"/>
            <a:chExt cx="2080022" cy="2963466"/>
          </a:xfrm>
        </p:grpSpPr>
        <p:grpSp>
          <p:nvGrpSpPr>
            <p:cNvPr id="7" name="Group 19">
              <a:extLst>
                <a:ext uri="{FF2B5EF4-FFF2-40B4-BE49-F238E27FC236}">
                  <a16:creationId xmlns:a16="http://schemas.microsoft.com/office/drawing/2014/main" id="{F2DDBEBC-2008-6829-FA94-3398A01B604C}"/>
                </a:ext>
              </a:extLst>
            </p:cNvPr>
            <p:cNvGrpSpPr/>
            <p:nvPr/>
          </p:nvGrpSpPr>
          <p:grpSpPr>
            <a:xfrm>
              <a:off x="656565" y="1060382"/>
              <a:ext cx="2080022" cy="2963466"/>
              <a:chOff x="719138" y="1123950"/>
              <a:chExt cx="2773363" cy="3951288"/>
            </a:xfrm>
            <a:solidFill>
              <a:srgbClr val="13436C"/>
            </a:solidFill>
          </p:grpSpPr>
          <p:sp>
            <p:nvSpPr>
              <p:cNvPr id="40" name="Freeform: Shape 2">
                <a:extLst>
                  <a:ext uri="{FF2B5EF4-FFF2-40B4-BE49-F238E27FC236}">
                    <a16:creationId xmlns:a16="http://schemas.microsoft.com/office/drawing/2014/main" id="{198EAE69-369A-02AA-D2F0-9947EFD3E317}"/>
                  </a:ext>
                </a:extLst>
              </p:cNvPr>
              <p:cNvSpPr/>
              <p:nvPr/>
            </p:nvSpPr>
            <p:spPr bwMode="auto">
              <a:xfrm flipH="1">
                <a:off x="1901826" y="2757488"/>
                <a:ext cx="725488" cy="468313"/>
              </a:xfrm>
              <a:custGeom>
                <a:avLst/>
                <a:gdLst/>
                <a:ahLst/>
                <a:cxnLst>
                  <a:cxn ang="0">
                    <a:pos x="474" y="335"/>
                  </a:cxn>
                  <a:cxn ang="0">
                    <a:pos x="525" y="323"/>
                  </a:cxn>
                  <a:cxn ang="0">
                    <a:pos x="512" y="270"/>
                  </a:cxn>
                  <a:cxn ang="0">
                    <a:pos x="61" y="10"/>
                  </a:cxn>
                  <a:cxn ang="0">
                    <a:pos x="11" y="22"/>
                  </a:cxn>
                  <a:cxn ang="0">
                    <a:pos x="23" y="75"/>
                  </a:cxn>
                  <a:cxn ang="0">
                    <a:pos x="474" y="335"/>
                  </a:cxn>
                </a:cxnLst>
                <a:rect l="0" t="0" r="r" b="b"/>
                <a:pathLst>
                  <a:path w="535" h="345">
                    <a:moveTo>
                      <a:pt x="474" y="335"/>
                    </a:moveTo>
                    <a:cubicBezTo>
                      <a:pt x="492" y="345"/>
                      <a:pt x="514" y="341"/>
                      <a:pt x="525" y="323"/>
                    </a:cubicBezTo>
                    <a:cubicBezTo>
                      <a:pt x="535" y="305"/>
                      <a:pt x="530" y="281"/>
                      <a:pt x="512" y="27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3" y="0"/>
                      <a:pt x="21" y="5"/>
                      <a:pt x="11" y="22"/>
                    </a:cubicBezTo>
                    <a:cubicBezTo>
                      <a:pt x="0" y="40"/>
                      <a:pt x="5" y="64"/>
                      <a:pt x="23" y="75"/>
                    </a:cubicBezTo>
                    <a:lnTo>
                      <a:pt x="474" y="33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Freeform: Shape 3">
                <a:extLst>
                  <a:ext uri="{FF2B5EF4-FFF2-40B4-BE49-F238E27FC236}">
                    <a16:creationId xmlns:a16="http://schemas.microsoft.com/office/drawing/2014/main" id="{632A0B64-F0CD-6FBA-D083-6E8AE610015A}"/>
                  </a:ext>
                </a:extLst>
              </p:cNvPr>
              <p:cNvSpPr/>
              <p:nvPr/>
            </p:nvSpPr>
            <p:spPr bwMode="auto">
              <a:xfrm flipH="1">
                <a:off x="1978026" y="2887663"/>
                <a:ext cx="725488" cy="468313"/>
              </a:xfrm>
              <a:custGeom>
                <a:avLst/>
                <a:gdLst/>
                <a:ahLst/>
                <a:cxnLst>
                  <a:cxn ang="0">
                    <a:pos x="24" y="76"/>
                  </a:cxn>
                  <a:cxn ang="0">
                    <a:pos x="474" y="336"/>
                  </a:cxn>
                  <a:cxn ang="0">
                    <a:pos x="525" y="323"/>
                  </a:cxn>
                  <a:cxn ang="0">
                    <a:pos x="512" y="271"/>
                  </a:cxn>
                  <a:cxn ang="0">
                    <a:pos x="61" y="11"/>
                  </a:cxn>
                  <a:cxn ang="0">
                    <a:pos x="11" y="23"/>
                  </a:cxn>
                  <a:cxn ang="0">
                    <a:pos x="24" y="76"/>
                  </a:cxn>
                </a:cxnLst>
                <a:rect l="0" t="0" r="r" b="b"/>
                <a:pathLst>
                  <a:path w="535" h="346">
                    <a:moveTo>
                      <a:pt x="24" y="76"/>
                    </a:moveTo>
                    <a:cubicBezTo>
                      <a:pt x="474" y="336"/>
                      <a:pt x="474" y="336"/>
                      <a:pt x="474" y="336"/>
                    </a:cubicBezTo>
                    <a:cubicBezTo>
                      <a:pt x="492" y="346"/>
                      <a:pt x="514" y="341"/>
                      <a:pt x="525" y="323"/>
                    </a:cubicBezTo>
                    <a:cubicBezTo>
                      <a:pt x="535" y="306"/>
                      <a:pt x="530" y="281"/>
                      <a:pt x="512" y="27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43" y="0"/>
                      <a:pt x="21" y="5"/>
                      <a:pt x="11" y="23"/>
                    </a:cubicBezTo>
                    <a:cubicBezTo>
                      <a:pt x="0" y="41"/>
                      <a:pt x="6" y="65"/>
                      <a:pt x="24" y="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4">
                <a:extLst>
                  <a:ext uri="{FF2B5EF4-FFF2-40B4-BE49-F238E27FC236}">
                    <a16:creationId xmlns:a16="http://schemas.microsoft.com/office/drawing/2014/main" id="{997A0559-25C2-1271-448D-096D382523B8}"/>
                  </a:ext>
                </a:extLst>
              </p:cNvPr>
              <p:cNvSpPr/>
              <p:nvPr/>
            </p:nvSpPr>
            <p:spPr bwMode="auto">
              <a:xfrm flipH="1">
                <a:off x="2041526" y="3019425"/>
                <a:ext cx="1450975" cy="2055813"/>
              </a:xfrm>
              <a:custGeom>
                <a:avLst/>
                <a:gdLst/>
                <a:ahLst/>
                <a:cxnLst>
                  <a:cxn ang="0">
                    <a:pos x="1068" y="298"/>
                  </a:cxn>
                  <a:cxn ang="0">
                    <a:pos x="1058" y="284"/>
                  </a:cxn>
                  <a:cxn ang="0">
                    <a:pos x="1038" y="271"/>
                  </a:cxn>
                  <a:cxn ang="0">
                    <a:pos x="587" y="11"/>
                  </a:cxn>
                  <a:cxn ang="0">
                    <a:pos x="567" y="3"/>
                  </a:cxn>
                  <a:cxn ang="0">
                    <a:pos x="536" y="17"/>
                  </a:cxn>
                  <a:cxn ang="0">
                    <a:pos x="24" y="903"/>
                  </a:cxn>
                  <a:cxn ang="0">
                    <a:pos x="24" y="903"/>
                  </a:cxn>
                  <a:cxn ang="0">
                    <a:pos x="1" y="1456"/>
                  </a:cxn>
                  <a:cxn ang="0">
                    <a:pos x="29" y="1507"/>
                  </a:cxn>
                  <a:cxn ang="0">
                    <a:pos x="87" y="1506"/>
                  </a:cxn>
                  <a:cxn ang="0">
                    <a:pos x="554" y="1209"/>
                  </a:cxn>
                  <a:cxn ang="0">
                    <a:pos x="554" y="1209"/>
                  </a:cxn>
                  <a:cxn ang="0">
                    <a:pos x="1066" y="323"/>
                  </a:cxn>
                  <a:cxn ang="0">
                    <a:pos x="1069" y="304"/>
                  </a:cxn>
                  <a:cxn ang="0">
                    <a:pos x="1068" y="298"/>
                  </a:cxn>
                  <a:cxn ang="0">
                    <a:pos x="509" y="1167"/>
                  </a:cxn>
                  <a:cxn ang="0">
                    <a:pos x="509" y="1167"/>
                  </a:cxn>
                  <a:cxn ang="0">
                    <a:pos x="195" y="1367"/>
                  </a:cxn>
                  <a:cxn ang="0">
                    <a:pos x="194" y="1366"/>
                  </a:cxn>
                  <a:cxn ang="0">
                    <a:pos x="142" y="1310"/>
                  </a:cxn>
                  <a:cxn ang="0">
                    <a:pos x="68" y="1289"/>
                  </a:cxn>
                  <a:cxn ang="0">
                    <a:pos x="68" y="1289"/>
                  </a:cxn>
                  <a:cxn ang="0">
                    <a:pos x="83" y="921"/>
                  </a:cxn>
                  <a:cxn ang="0">
                    <a:pos x="83" y="921"/>
                  </a:cxn>
                  <a:cxn ang="0">
                    <a:pos x="87" y="914"/>
                  </a:cxn>
                  <a:cxn ang="0">
                    <a:pos x="87" y="914"/>
                  </a:cxn>
                  <a:cxn ang="0">
                    <a:pos x="229" y="896"/>
                  </a:cxn>
                  <a:cxn ang="0">
                    <a:pos x="237" y="898"/>
                  </a:cxn>
                  <a:cxn ang="0">
                    <a:pos x="241" y="905"/>
                  </a:cxn>
                  <a:cxn ang="0">
                    <a:pos x="255" y="1023"/>
                  </a:cxn>
                  <a:cxn ang="0">
                    <a:pos x="281" y="1063"/>
                  </a:cxn>
                  <a:cxn ang="0">
                    <a:pos x="281" y="1063"/>
                  </a:cxn>
                  <a:cxn ang="0">
                    <a:pos x="328" y="1067"/>
                  </a:cxn>
                  <a:cxn ang="0">
                    <a:pos x="446" y="1021"/>
                  </a:cxn>
                  <a:cxn ang="0">
                    <a:pos x="457" y="1025"/>
                  </a:cxn>
                  <a:cxn ang="0">
                    <a:pos x="513" y="1161"/>
                  </a:cxn>
                  <a:cxn ang="0">
                    <a:pos x="513" y="1161"/>
                  </a:cxn>
                  <a:cxn ang="0">
                    <a:pos x="509" y="1167"/>
                  </a:cxn>
                  <a:cxn ang="0">
                    <a:pos x="538" y="1117"/>
                  </a:cxn>
                  <a:cxn ang="0">
                    <a:pos x="538" y="1117"/>
                  </a:cxn>
                  <a:cxn ang="0">
                    <a:pos x="494" y="1010"/>
                  </a:cxn>
                  <a:cxn ang="0">
                    <a:pos x="432" y="984"/>
                  </a:cxn>
                  <a:cxn ang="0">
                    <a:pos x="314" y="1030"/>
                  </a:cxn>
                  <a:cxn ang="0">
                    <a:pos x="301" y="1029"/>
                  </a:cxn>
                  <a:cxn ang="0">
                    <a:pos x="294" y="1018"/>
                  </a:cxn>
                  <a:cxn ang="0">
                    <a:pos x="280" y="901"/>
                  </a:cxn>
                  <a:cxn ang="0">
                    <a:pos x="267" y="872"/>
                  </a:cxn>
                  <a:cxn ang="0">
                    <a:pos x="224" y="856"/>
                  </a:cxn>
                  <a:cxn ang="0">
                    <a:pos x="113" y="871"/>
                  </a:cxn>
                  <a:cxn ang="0">
                    <a:pos x="112" y="870"/>
                  </a:cxn>
                  <a:cxn ang="0">
                    <a:pos x="566" y="85"/>
                  </a:cxn>
                  <a:cxn ang="0">
                    <a:pos x="566" y="85"/>
                  </a:cxn>
                  <a:cxn ang="0">
                    <a:pos x="992" y="331"/>
                  </a:cxn>
                  <a:cxn ang="0">
                    <a:pos x="992" y="331"/>
                  </a:cxn>
                  <a:cxn ang="0">
                    <a:pos x="538" y="1117"/>
                  </a:cxn>
                </a:cxnLst>
                <a:rect l="0" t="0" r="r" b="b"/>
                <a:pathLst>
                  <a:path w="1070" h="1517">
                    <a:moveTo>
                      <a:pt x="1068" y="298"/>
                    </a:moveTo>
                    <a:cubicBezTo>
                      <a:pt x="1066" y="293"/>
                      <a:pt x="1063" y="288"/>
                      <a:pt x="1058" y="284"/>
                    </a:cubicBezTo>
                    <a:cubicBezTo>
                      <a:pt x="1053" y="280"/>
                      <a:pt x="1046" y="275"/>
                      <a:pt x="1038" y="271"/>
                    </a:cubicBezTo>
                    <a:cubicBezTo>
                      <a:pt x="587" y="11"/>
                      <a:pt x="587" y="11"/>
                      <a:pt x="587" y="11"/>
                    </a:cubicBezTo>
                    <a:cubicBezTo>
                      <a:pt x="580" y="6"/>
                      <a:pt x="573" y="4"/>
                      <a:pt x="567" y="3"/>
                    </a:cubicBezTo>
                    <a:cubicBezTo>
                      <a:pt x="555" y="0"/>
                      <a:pt x="542" y="6"/>
                      <a:pt x="536" y="17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1" y="1456"/>
                      <a:pt x="1" y="1456"/>
                      <a:pt x="1" y="1456"/>
                    </a:cubicBezTo>
                    <a:cubicBezTo>
                      <a:pt x="0" y="1477"/>
                      <a:pt x="11" y="1496"/>
                      <a:pt x="29" y="1507"/>
                    </a:cubicBezTo>
                    <a:cubicBezTo>
                      <a:pt x="47" y="1517"/>
                      <a:pt x="70" y="1517"/>
                      <a:pt x="87" y="1506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1066" y="323"/>
                      <a:pt x="1066" y="323"/>
                      <a:pt x="1066" y="323"/>
                    </a:cubicBezTo>
                    <a:cubicBezTo>
                      <a:pt x="1069" y="317"/>
                      <a:pt x="1070" y="311"/>
                      <a:pt x="1069" y="304"/>
                    </a:cubicBezTo>
                    <a:cubicBezTo>
                      <a:pt x="1069" y="302"/>
                      <a:pt x="1069" y="300"/>
                      <a:pt x="1068" y="298"/>
                    </a:cubicBezTo>
                    <a:close/>
                    <a:moveTo>
                      <a:pt x="509" y="1167"/>
                    </a:moveTo>
                    <a:cubicBezTo>
                      <a:pt x="509" y="1167"/>
                      <a:pt x="509" y="1167"/>
                      <a:pt x="509" y="1167"/>
                    </a:cubicBezTo>
                    <a:cubicBezTo>
                      <a:pt x="195" y="1367"/>
                      <a:pt x="195" y="1367"/>
                      <a:pt x="195" y="1367"/>
                    </a:cubicBezTo>
                    <a:cubicBezTo>
                      <a:pt x="194" y="1366"/>
                      <a:pt x="194" y="1366"/>
                      <a:pt x="194" y="1366"/>
                    </a:cubicBezTo>
                    <a:cubicBezTo>
                      <a:pt x="179" y="1342"/>
                      <a:pt x="158" y="1320"/>
                      <a:pt x="142" y="1310"/>
                    </a:cubicBezTo>
                    <a:cubicBezTo>
                      <a:pt x="124" y="1300"/>
                      <a:pt x="95" y="1292"/>
                      <a:pt x="68" y="1289"/>
                    </a:cubicBezTo>
                    <a:cubicBezTo>
                      <a:pt x="68" y="1289"/>
                      <a:pt x="68" y="1289"/>
                      <a:pt x="68" y="1289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229" y="896"/>
                      <a:pt x="229" y="896"/>
                      <a:pt x="229" y="896"/>
                    </a:cubicBezTo>
                    <a:cubicBezTo>
                      <a:pt x="233" y="896"/>
                      <a:pt x="235" y="897"/>
                      <a:pt x="237" y="898"/>
                    </a:cubicBezTo>
                    <a:cubicBezTo>
                      <a:pt x="238" y="899"/>
                      <a:pt x="240" y="901"/>
                      <a:pt x="241" y="905"/>
                    </a:cubicBezTo>
                    <a:cubicBezTo>
                      <a:pt x="255" y="1023"/>
                      <a:pt x="255" y="1023"/>
                      <a:pt x="255" y="1023"/>
                    </a:cubicBezTo>
                    <a:cubicBezTo>
                      <a:pt x="257" y="1040"/>
                      <a:pt x="266" y="1054"/>
                      <a:pt x="281" y="1063"/>
                    </a:cubicBezTo>
                    <a:cubicBezTo>
                      <a:pt x="281" y="1063"/>
                      <a:pt x="281" y="1063"/>
                      <a:pt x="281" y="1063"/>
                    </a:cubicBezTo>
                    <a:cubicBezTo>
                      <a:pt x="296" y="1072"/>
                      <a:pt x="313" y="1073"/>
                      <a:pt x="328" y="1067"/>
                    </a:cubicBezTo>
                    <a:cubicBezTo>
                      <a:pt x="446" y="1021"/>
                      <a:pt x="446" y="1021"/>
                      <a:pt x="446" y="1021"/>
                    </a:cubicBezTo>
                    <a:cubicBezTo>
                      <a:pt x="450" y="1019"/>
                      <a:pt x="455" y="1021"/>
                      <a:pt x="457" y="1025"/>
                    </a:cubicBezTo>
                    <a:cubicBezTo>
                      <a:pt x="513" y="1161"/>
                      <a:pt x="513" y="1161"/>
                      <a:pt x="513" y="1161"/>
                    </a:cubicBezTo>
                    <a:cubicBezTo>
                      <a:pt x="513" y="1161"/>
                      <a:pt x="513" y="1161"/>
                      <a:pt x="513" y="1161"/>
                    </a:cubicBezTo>
                    <a:lnTo>
                      <a:pt x="509" y="1167"/>
                    </a:lnTo>
                    <a:close/>
                    <a:moveTo>
                      <a:pt x="538" y="1117"/>
                    </a:moveTo>
                    <a:cubicBezTo>
                      <a:pt x="538" y="1117"/>
                      <a:pt x="538" y="1117"/>
                      <a:pt x="538" y="1117"/>
                    </a:cubicBezTo>
                    <a:cubicBezTo>
                      <a:pt x="494" y="1010"/>
                      <a:pt x="494" y="1010"/>
                      <a:pt x="494" y="1010"/>
                    </a:cubicBezTo>
                    <a:cubicBezTo>
                      <a:pt x="484" y="986"/>
                      <a:pt x="456" y="974"/>
                      <a:pt x="432" y="984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08" y="1032"/>
                      <a:pt x="303" y="1030"/>
                      <a:pt x="301" y="1029"/>
                    </a:cubicBezTo>
                    <a:cubicBezTo>
                      <a:pt x="299" y="1027"/>
                      <a:pt x="295" y="1024"/>
                      <a:pt x="294" y="1018"/>
                    </a:cubicBezTo>
                    <a:cubicBezTo>
                      <a:pt x="280" y="901"/>
                      <a:pt x="280" y="901"/>
                      <a:pt x="280" y="901"/>
                    </a:cubicBezTo>
                    <a:cubicBezTo>
                      <a:pt x="279" y="891"/>
                      <a:pt x="275" y="880"/>
                      <a:pt x="267" y="872"/>
                    </a:cubicBezTo>
                    <a:cubicBezTo>
                      <a:pt x="256" y="860"/>
                      <a:pt x="240" y="854"/>
                      <a:pt x="224" y="856"/>
                    </a:cubicBezTo>
                    <a:cubicBezTo>
                      <a:pt x="113" y="871"/>
                      <a:pt x="113" y="871"/>
                      <a:pt x="113" y="871"/>
                    </a:cubicBezTo>
                    <a:cubicBezTo>
                      <a:pt x="112" y="871"/>
                      <a:pt x="112" y="871"/>
                      <a:pt x="112" y="870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992" y="331"/>
                      <a:pt x="992" y="331"/>
                      <a:pt x="992" y="331"/>
                    </a:cubicBezTo>
                    <a:cubicBezTo>
                      <a:pt x="992" y="331"/>
                      <a:pt x="992" y="331"/>
                      <a:pt x="992" y="331"/>
                    </a:cubicBezTo>
                    <a:lnTo>
                      <a:pt x="538" y="11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5">
                <a:extLst>
                  <a:ext uri="{FF2B5EF4-FFF2-40B4-BE49-F238E27FC236}">
                    <a16:creationId xmlns:a16="http://schemas.microsoft.com/office/drawing/2014/main" id="{106E739D-D5BA-F01D-C61F-A99DA3C86378}"/>
                  </a:ext>
                </a:extLst>
              </p:cNvPr>
              <p:cNvSpPr/>
              <p:nvPr/>
            </p:nvSpPr>
            <p:spPr bwMode="auto">
              <a:xfrm flipH="1">
                <a:off x="719138" y="1873250"/>
                <a:ext cx="257175" cy="139700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5" y="76"/>
                  </a:cxn>
                  <a:cxn ang="0">
                    <a:pos x="51" y="99"/>
                  </a:cxn>
                  <a:cxn ang="0">
                    <a:pos x="155" y="71"/>
                  </a:cxn>
                  <a:cxn ang="0">
                    <a:pos x="184" y="28"/>
                  </a:cxn>
                  <a:cxn ang="0">
                    <a:pos x="138" y="5"/>
                  </a:cxn>
                  <a:cxn ang="0">
                    <a:pos x="33" y="33"/>
                  </a:cxn>
                </a:cxnLst>
                <a:rect l="0" t="0" r="r" b="b"/>
                <a:pathLst>
                  <a:path w="189" h="104">
                    <a:moveTo>
                      <a:pt x="33" y="33"/>
                    </a:moveTo>
                    <a:cubicBezTo>
                      <a:pt x="13" y="39"/>
                      <a:pt x="0" y="58"/>
                      <a:pt x="5" y="76"/>
                    </a:cubicBezTo>
                    <a:cubicBezTo>
                      <a:pt x="10" y="94"/>
                      <a:pt x="31" y="104"/>
                      <a:pt x="51" y="99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76" y="65"/>
                      <a:pt x="189" y="46"/>
                      <a:pt x="184" y="28"/>
                    </a:cubicBezTo>
                    <a:cubicBezTo>
                      <a:pt x="179" y="10"/>
                      <a:pt x="158" y="0"/>
                      <a:pt x="138" y="5"/>
                    </a:cubicBezTo>
                    <a:lnTo>
                      <a:pt x="33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6">
                <a:extLst>
                  <a:ext uri="{FF2B5EF4-FFF2-40B4-BE49-F238E27FC236}">
                    <a16:creationId xmlns:a16="http://schemas.microsoft.com/office/drawing/2014/main" id="{44EEC262-4BFB-C28D-0D09-ADE89F4B2184}"/>
                  </a:ext>
                </a:extLst>
              </p:cNvPr>
              <p:cNvSpPr/>
              <p:nvPr/>
            </p:nvSpPr>
            <p:spPr bwMode="auto">
              <a:xfrm flipH="1">
                <a:off x="1976438" y="1123950"/>
                <a:ext cx="141288" cy="255588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76" y="184"/>
                  </a:cxn>
                  <a:cxn ang="0">
                    <a:pos x="33" y="155"/>
                  </a:cxn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8"/>
                  </a:cxn>
                </a:cxnLst>
                <a:rect l="0" t="0" r="r" b="b"/>
                <a:pathLst>
                  <a:path w="104" h="189">
                    <a:moveTo>
                      <a:pt x="99" y="138"/>
                    </a:moveTo>
                    <a:cubicBezTo>
                      <a:pt x="104" y="158"/>
                      <a:pt x="94" y="179"/>
                      <a:pt x="76" y="184"/>
                    </a:cubicBezTo>
                    <a:cubicBezTo>
                      <a:pt x="58" y="189"/>
                      <a:pt x="39" y="176"/>
                      <a:pt x="33" y="155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31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lnTo>
                      <a:pt x="99" y="1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8B644579-8675-C092-1CA2-A63DB22F9AAB}"/>
                  </a:ext>
                </a:extLst>
              </p:cNvPr>
              <p:cNvSpPr/>
              <p:nvPr/>
            </p:nvSpPr>
            <p:spPr bwMode="auto">
              <a:xfrm flipH="1">
                <a:off x="1493838" y="2994025"/>
                <a:ext cx="141288" cy="255588"/>
              </a:xfrm>
              <a:custGeom>
                <a:avLst/>
                <a:gdLst/>
                <a:ahLst/>
                <a:cxnLst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7"/>
                  </a:cxn>
                  <a:cxn ang="0">
                    <a:pos x="76" y="183"/>
                  </a:cxn>
                  <a:cxn ang="0">
                    <a:pos x="33" y="155"/>
                  </a:cxn>
                  <a:cxn ang="0">
                    <a:pos x="5" y="51"/>
                  </a:cxn>
                </a:cxnLst>
                <a:rect l="0" t="0" r="r" b="b"/>
                <a:pathLst>
                  <a:path w="104" h="188">
                    <a:moveTo>
                      <a:pt x="5" y="51"/>
                    </a:moveTo>
                    <a:cubicBezTo>
                      <a:pt x="0" y="30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4" y="158"/>
                      <a:pt x="94" y="179"/>
                      <a:pt x="76" y="183"/>
                    </a:cubicBezTo>
                    <a:cubicBezTo>
                      <a:pt x="58" y="188"/>
                      <a:pt x="39" y="175"/>
                      <a:pt x="33" y="15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EE816D27-10D0-2511-5337-D2A9CC9E5557}"/>
                  </a:ext>
                </a:extLst>
              </p:cNvPr>
              <p:cNvSpPr/>
              <p:nvPr/>
            </p:nvSpPr>
            <p:spPr bwMode="auto">
              <a:xfrm flipH="1">
                <a:off x="2587626" y="2386013"/>
                <a:ext cx="257175" cy="142875"/>
              </a:xfrm>
              <a:custGeom>
                <a:avLst/>
                <a:gdLst/>
                <a:ahLst/>
                <a:cxnLst>
                  <a:cxn ang="0">
                    <a:pos x="155" y="72"/>
                  </a:cxn>
                  <a:cxn ang="0">
                    <a:pos x="184" y="29"/>
                  </a:cxn>
                  <a:cxn ang="0">
                    <a:pos x="138" y="6"/>
                  </a:cxn>
                  <a:cxn ang="0">
                    <a:pos x="34" y="34"/>
                  </a:cxn>
                  <a:cxn ang="0">
                    <a:pos x="5" y="77"/>
                  </a:cxn>
                  <a:cxn ang="0">
                    <a:pos x="51" y="99"/>
                  </a:cxn>
                  <a:cxn ang="0">
                    <a:pos x="155" y="72"/>
                  </a:cxn>
                </a:cxnLst>
                <a:rect l="0" t="0" r="r" b="b"/>
                <a:pathLst>
                  <a:path w="189" h="105">
                    <a:moveTo>
                      <a:pt x="155" y="72"/>
                    </a:moveTo>
                    <a:cubicBezTo>
                      <a:pt x="176" y="66"/>
                      <a:pt x="189" y="47"/>
                      <a:pt x="184" y="29"/>
                    </a:cubicBezTo>
                    <a:cubicBezTo>
                      <a:pt x="179" y="11"/>
                      <a:pt x="158" y="0"/>
                      <a:pt x="138" y="6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13" y="39"/>
                      <a:pt x="0" y="59"/>
                      <a:pt x="5" y="77"/>
                    </a:cubicBezTo>
                    <a:cubicBezTo>
                      <a:pt x="10" y="95"/>
                      <a:pt x="31" y="105"/>
                      <a:pt x="51" y="99"/>
                    </a:cubicBezTo>
                    <a:lnTo>
                      <a:pt x="155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9">
                <a:extLst>
                  <a:ext uri="{FF2B5EF4-FFF2-40B4-BE49-F238E27FC236}">
                    <a16:creationId xmlns:a16="http://schemas.microsoft.com/office/drawing/2014/main" id="{5C9EC8BB-6A4B-2FB3-332F-105AED3BE1ED}"/>
                  </a:ext>
                </a:extLst>
              </p:cNvPr>
              <p:cNvSpPr/>
              <p:nvPr/>
            </p:nvSpPr>
            <p:spPr bwMode="auto">
              <a:xfrm flipH="1">
                <a:off x="1192213" y="1204913"/>
                <a:ext cx="182563" cy="242888"/>
              </a:xfrm>
              <a:custGeom>
                <a:avLst/>
                <a:gdLst/>
                <a:ahLst/>
                <a:cxnLst>
                  <a:cxn ang="0">
                    <a:pos x="10" y="119"/>
                  </a:cxn>
                  <a:cxn ang="0">
                    <a:pos x="21" y="170"/>
                  </a:cxn>
                  <a:cxn ang="0">
                    <a:pos x="69" y="153"/>
                  </a:cxn>
                  <a:cxn ang="0">
                    <a:pos x="123" y="60"/>
                  </a:cxn>
                  <a:cxn ang="0">
                    <a:pos x="113" y="9"/>
                  </a:cxn>
                  <a:cxn ang="0">
                    <a:pos x="64" y="26"/>
                  </a:cxn>
                  <a:cxn ang="0">
                    <a:pos x="10" y="119"/>
                  </a:cxn>
                </a:cxnLst>
                <a:rect l="0" t="0" r="r" b="b"/>
                <a:pathLst>
                  <a:path w="134" h="179">
                    <a:moveTo>
                      <a:pt x="10" y="119"/>
                    </a:moveTo>
                    <a:cubicBezTo>
                      <a:pt x="0" y="138"/>
                      <a:pt x="4" y="160"/>
                      <a:pt x="21" y="170"/>
                    </a:cubicBezTo>
                    <a:cubicBezTo>
                      <a:pt x="37" y="179"/>
                      <a:pt x="59" y="171"/>
                      <a:pt x="69" y="153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34" y="41"/>
                      <a:pt x="129" y="19"/>
                      <a:pt x="113" y="9"/>
                    </a:cubicBezTo>
                    <a:cubicBezTo>
                      <a:pt x="97" y="0"/>
                      <a:pt x="75" y="7"/>
                      <a:pt x="64" y="26"/>
                    </a:cubicBezTo>
                    <a:lnTo>
                      <a:pt x="10" y="1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0">
                <a:extLst>
                  <a:ext uri="{FF2B5EF4-FFF2-40B4-BE49-F238E27FC236}">
                    <a16:creationId xmlns:a16="http://schemas.microsoft.com/office/drawing/2014/main" id="{3AE39D55-F967-D049-3624-97D7B0363D59}"/>
                  </a:ext>
                </a:extLst>
              </p:cNvPr>
              <p:cNvSpPr/>
              <p:nvPr/>
            </p:nvSpPr>
            <p:spPr bwMode="auto">
              <a:xfrm flipH="1">
                <a:off x="2516188" y="1684338"/>
                <a:ext cx="242888" cy="180975"/>
              </a:xfrm>
              <a:custGeom>
                <a:avLst/>
                <a:gdLst/>
                <a:ahLst/>
                <a:cxnLst>
                  <a:cxn ang="0">
                    <a:pos x="59" y="11"/>
                  </a:cxn>
                  <a:cxn ang="0">
                    <a:pos x="9" y="21"/>
                  </a:cxn>
                  <a:cxn ang="0">
                    <a:pos x="25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5"/>
                  </a:cxn>
                  <a:cxn ang="0">
                    <a:pos x="59" y="11"/>
                  </a:cxn>
                </a:cxnLst>
                <a:rect l="0" t="0" r="r" b="b"/>
                <a:pathLst>
                  <a:path w="179" h="134">
                    <a:moveTo>
                      <a:pt x="59" y="11"/>
                    </a:moveTo>
                    <a:cubicBezTo>
                      <a:pt x="41" y="0"/>
                      <a:pt x="18" y="5"/>
                      <a:pt x="9" y="21"/>
                    </a:cubicBezTo>
                    <a:cubicBezTo>
                      <a:pt x="0" y="37"/>
                      <a:pt x="7" y="59"/>
                      <a:pt x="25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5"/>
                    </a:cubicBezTo>
                    <a:lnTo>
                      <a:pt x="59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1">
                <a:extLst>
                  <a:ext uri="{FF2B5EF4-FFF2-40B4-BE49-F238E27FC236}">
                    <a16:creationId xmlns:a16="http://schemas.microsoft.com/office/drawing/2014/main" id="{0086C8B5-1987-F7A9-A7E7-02B7C9DCC4BE}"/>
                  </a:ext>
                </a:extLst>
              </p:cNvPr>
              <p:cNvSpPr/>
              <p:nvPr/>
            </p:nvSpPr>
            <p:spPr bwMode="auto">
              <a:xfrm flipH="1">
                <a:off x="892176" y="2622550"/>
                <a:ext cx="242888" cy="180975"/>
              </a:xfrm>
              <a:custGeom>
                <a:avLst/>
                <a:gdLst/>
                <a:ahLst/>
                <a:cxnLst>
                  <a:cxn ang="0">
                    <a:pos x="60" y="10"/>
                  </a:cxn>
                  <a:cxn ang="0">
                    <a:pos x="9" y="21"/>
                  </a:cxn>
                  <a:cxn ang="0">
                    <a:pos x="26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4"/>
                  </a:cxn>
                  <a:cxn ang="0">
                    <a:pos x="60" y="10"/>
                  </a:cxn>
                </a:cxnLst>
                <a:rect l="0" t="0" r="r" b="b"/>
                <a:pathLst>
                  <a:path w="179" h="134">
                    <a:moveTo>
                      <a:pt x="60" y="10"/>
                    </a:moveTo>
                    <a:cubicBezTo>
                      <a:pt x="41" y="0"/>
                      <a:pt x="19" y="4"/>
                      <a:pt x="9" y="21"/>
                    </a:cubicBezTo>
                    <a:cubicBezTo>
                      <a:pt x="0" y="37"/>
                      <a:pt x="7" y="59"/>
                      <a:pt x="26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4"/>
                    </a:cubicBezTo>
                    <a:lnTo>
                      <a:pt x="6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2">
                <a:extLst>
                  <a:ext uri="{FF2B5EF4-FFF2-40B4-BE49-F238E27FC236}">
                    <a16:creationId xmlns:a16="http://schemas.microsoft.com/office/drawing/2014/main" id="{C71C3EF9-2BD7-153D-8A7D-759DCD0E65E6}"/>
                  </a:ext>
                </a:extLst>
              </p:cNvPr>
              <p:cNvSpPr/>
              <p:nvPr/>
            </p:nvSpPr>
            <p:spPr bwMode="auto">
              <a:xfrm flipH="1">
                <a:off x="996951" y="1411288"/>
                <a:ext cx="1560513" cy="1701800"/>
              </a:xfrm>
              <a:custGeom>
                <a:avLst/>
                <a:gdLst/>
                <a:ahLst/>
                <a:cxnLst>
                  <a:cxn ang="0">
                    <a:pos x="510" y="1256"/>
                  </a:cxn>
                  <a:cxn ang="0">
                    <a:pos x="0" y="961"/>
                  </a:cxn>
                  <a:cxn ang="0">
                    <a:pos x="13" y="937"/>
                  </a:cxn>
                  <a:cxn ang="0">
                    <a:pos x="32" y="713"/>
                  </a:cxn>
                  <a:cxn ang="0">
                    <a:pos x="73" y="317"/>
                  </a:cxn>
                  <a:cxn ang="0">
                    <a:pos x="373" y="37"/>
                  </a:cxn>
                  <a:cxn ang="0">
                    <a:pos x="616" y="7"/>
                  </a:cxn>
                  <a:cxn ang="0">
                    <a:pos x="848" y="77"/>
                  </a:cxn>
                  <a:cxn ang="0">
                    <a:pos x="852" y="80"/>
                  </a:cxn>
                  <a:cxn ang="0">
                    <a:pos x="853" y="80"/>
                  </a:cxn>
                  <a:cxn ang="0">
                    <a:pos x="1029" y="245"/>
                  </a:cxn>
                  <a:cxn ang="0">
                    <a:pos x="1125" y="470"/>
                  </a:cxn>
                  <a:cxn ang="0">
                    <a:pos x="1032" y="870"/>
                  </a:cxn>
                  <a:cxn ang="0">
                    <a:pos x="710" y="1104"/>
                  </a:cxn>
                  <a:cxn ang="0">
                    <a:pos x="524" y="1232"/>
                  </a:cxn>
                  <a:cxn ang="0">
                    <a:pos x="510" y="1256"/>
                  </a:cxn>
                  <a:cxn ang="0">
                    <a:pos x="75" y="939"/>
                  </a:cxn>
                  <a:cxn ang="0">
                    <a:pos x="492" y="1180"/>
                  </a:cxn>
                  <a:cxn ang="0">
                    <a:pos x="686" y="1053"/>
                  </a:cxn>
                  <a:cxn ang="0">
                    <a:pos x="987" y="836"/>
                  </a:cxn>
                  <a:cxn ang="0">
                    <a:pos x="1069" y="481"/>
                  </a:cxn>
                  <a:cxn ang="0">
                    <a:pos x="824" y="128"/>
                  </a:cxn>
                  <a:cxn ang="0">
                    <a:pos x="820" y="126"/>
                  </a:cxn>
                  <a:cxn ang="0">
                    <a:pos x="392" y="90"/>
                  </a:cxn>
                  <a:cxn ang="0">
                    <a:pos x="125" y="339"/>
                  </a:cxn>
                  <a:cxn ang="0">
                    <a:pos x="88" y="708"/>
                  </a:cxn>
                  <a:cxn ang="0">
                    <a:pos x="75" y="939"/>
                  </a:cxn>
                </a:cxnLst>
                <a:rect l="0" t="0" r="r" b="b"/>
                <a:pathLst>
                  <a:path w="1152" h="1256">
                    <a:moveTo>
                      <a:pt x="510" y="1256"/>
                    </a:moveTo>
                    <a:cubicBezTo>
                      <a:pt x="0" y="961"/>
                      <a:pt x="0" y="961"/>
                      <a:pt x="0" y="961"/>
                    </a:cubicBezTo>
                    <a:cubicBezTo>
                      <a:pt x="13" y="937"/>
                      <a:pt x="13" y="937"/>
                      <a:pt x="13" y="937"/>
                    </a:cubicBezTo>
                    <a:cubicBezTo>
                      <a:pt x="46" y="877"/>
                      <a:pt x="40" y="801"/>
                      <a:pt x="32" y="713"/>
                    </a:cubicBezTo>
                    <a:cubicBezTo>
                      <a:pt x="23" y="604"/>
                      <a:pt x="11" y="468"/>
                      <a:pt x="73" y="317"/>
                    </a:cubicBezTo>
                    <a:cubicBezTo>
                      <a:pt x="128" y="184"/>
                      <a:pt x="234" y="85"/>
                      <a:pt x="373" y="37"/>
                    </a:cubicBezTo>
                    <a:cubicBezTo>
                      <a:pt x="449" y="10"/>
                      <a:pt x="533" y="0"/>
                      <a:pt x="616" y="7"/>
                    </a:cubicBezTo>
                    <a:cubicBezTo>
                      <a:pt x="699" y="14"/>
                      <a:pt x="779" y="38"/>
                      <a:pt x="848" y="77"/>
                    </a:cubicBezTo>
                    <a:cubicBezTo>
                      <a:pt x="852" y="80"/>
                      <a:pt x="852" y="80"/>
                      <a:pt x="852" y="80"/>
                    </a:cubicBezTo>
                    <a:cubicBezTo>
                      <a:pt x="853" y="80"/>
                      <a:pt x="853" y="80"/>
                      <a:pt x="853" y="80"/>
                    </a:cubicBezTo>
                    <a:cubicBezTo>
                      <a:pt x="920" y="120"/>
                      <a:pt x="981" y="177"/>
                      <a:pt x="1029" y="245"/>
                    </a:cubicBezTo>
                    <a:cubicBezTo>
                      <a:pt x="1076" y="313"/>
                      <a:pt x="1109" y="391"/>
                      <a:pt x="1125" y="470"/>
                    </a:cubicBezTo>
                    <a:cubicBezTo>
                      <a:pt x="1152" y="615"/>
                      <a:pt x="1119" y="757"/>
                      <a:pt x="1032" y="870"/>
                    </a:cubicBezTo>
                    <a:cubicBezTo>
                      <a:pt x="932" y="1000"/>
                      <a:pt x="809" y="1057"/>
                      <a:pt x="710" y="1104"/>
                    </a:cubicBezTo>
                    <a:cubicBezTo>
                      <a:pt x="629" y="1141"/>
                      <a:pt x="560" y="1174"/>
                      <a:pt x="524" y="1232"/>
                    </a:cubicBezTo>
                    <a:lnTo>
                      <a:pt x="510" y="1256"/>
                    </a:lnTo>
                    <a:close/>
                    <a:moveTo>
                      <a:pt x="75" y="939"/>
                    </a:moveTo>
                    <a:cubicBezTo>
                      <a:pt x="492" y="1180"/>
                      <a:pt x="492" y="1180"/>
                      <a:pt x="492" y="1180"/>
                    </a:cubicBezTo>
                    <a:cubicBezTo>
                      <a:pt x="538" y="1122"/>
                      <a:pt x="607" y="1090"/>
                      <a:pt x="686" y="1053"/>
                    </a:cubicBezTo>
                    <a:cubicBezTo>
                      <a:pt x="784" y="1007"/>
                      <a:pt x="896" y="955"/>
                      <a:pt x="987" y="836"/>
                    </a:cubicBezTo>
                    <a:cubicBezTo>
                      <a:pt x="1087" y="707"/>
                      <a:pt x="1087" y="572"/>
                      <a:pt x="1069" y="481"/>
                    </a:cubicBezTo>
                    <a:cubicBezTo>
                      <a:pt x="1042" y="337"/>
                      <a:pt x="948" y="201"/>
                      <a:pt x="824" y="128"/>
                    </a:cubicBezTo>
                    <a:cubicBezTo>
                      <a:pt x="820" y="126"/>
                      <a:pt x="820" y="126"/>
                      <a:pt x="820" y="126"/>
                    </a:cubicBezTo>
                    <a:cubicBezTo>
                      <a:pt x="695" y="55"/>
                      <a:pt x="530" y="41"/>
                      <a:pt x="392" y="90"/>
                    </a:cubicBezTo>
                    <a:cubicBezTo>
                      <a:pt x="304" y="120"/>
                      <a:pt x="187" y="188"/>
                      <a:pt x="125" y="339"/>
                    </a:cubicBezTo>
                    <a:cubicBezTo>
                      <a:pt x="68" y="477"/>
                      <a:pt x="79" y="600"/>
                      <a:pt x="88" y="708"/>
                    </a:cubicBezTo>
                    <a:cubicBezTo>
                      <a:pt x="96" y="795"/>
                      <a:pt x="102" y="871"/>
                      <a:pt x="75" y="9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61">
              <a:extLst>
                <a:ext uri="{FF2B5EF4-FFF2-40B4-BE49-F238E27FC236}">
                  <a16:creationId xmlns:a16="http://schemas.microsoft.com/office/drawing/2014/main" id="{D4FEEC6E-8EDE-3B6B-5C58-B9C9A60CF9DC}"/>
                </a:ext>
              </a:extLst>
            </p:cNvPr>
            <p:cNvGrpSpPr/>
            <p:nvPr/>
          </p:nvGrpSpPr>
          <p:grpSpPr>
            <a:xfrm>
              <a:off x="978034" y="1408044"/>
              <a:ext cx="904875" cy="983457"/>
              <a:chOff x="1147763" y="1587500"/>
              <a:chExt cx="1206500" cy="1311276"/>
            </a:xfrm>
          </p:grpSpPr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FA416DE4-4AA8-E060-31F2-1B4BBF6923A6}"/>
                  </a:ext>
                </a:extLst>
              </p:cNvPr>
              <p:cNvSpPr/>
              <p:nvPr/>
            </p:nvSpPr>
            <p:spPr bwMode="auto">
              <a:xfrm flipH="1">
                <a:off x="1147763" y="1708150"/>
                <a:ext cx="504825" cy="579438"/>
              </a:xfrm>
              <a:custGeom>
                <a:avLst/>
                <a:gdLst/>
                <a:ahLst/>
                <a:cxnLst>
                  <a:cxn ang="0">
                    <a:pos x="90" y="42"/>
                  </a:cxn>
                  <a:cxn ang="0">
                    <a:pos x="16" y="171"/>
                  </a:cxn>
                  <a:cxn ang="0">
                    <a:pos x="15" y="174"/>
                  </a:cxn>
                  <a:cxn ang="0">
                    <a:pos x="4" y="267"/>
                  </a:cxn>
                  <a:cxn ang="0">
                    <a:pos x="40" y="375"/>
                  </a:cxn>
                  <a:cxn ang="0">
                    <a:pos x="44" y="375"/>
                  </a:cxn>
                  <a:cxn ang="0">
                    <a:pos x="112" y="379"/>
                  </a:cxn>
                  <a:cxn ang="0">
                    <a:pos x="149" y="332"/>
                  </a:cxn>
                  <a:cxn ang="0">
                    <a:pos x="149" y="331"/>
                  </a:cxn>
                  <a:cxn ang="0">
                    <a:pos x="148" y="330"/>
                  </a:cxn>
                  <a:cxn ang="0">
                    <a:pos x="131" y="312"/>
                  </a:cxn>
                  <a:cxn ang="0">
                    <a:pos x="134" y="301"/>
                  </a:cxn>
                  <a:cxn ang="0">
                    <a:pos x="145" y="304"/>
                  </a:cxn>
                  <a:cxn ang="0">
                    <a:pos x="192" y="323"/>
                  </a:cxn>
                  <a:cxn ang="0">
                    <a:pos x="202" y="327"/>
                  </a:cxn>
                  <a:cxn ang="0">
                    <a:pos x="197" y="337"/>
                  </a:cxn>
                  <a:cxn ang="0">
                    <a:pos x="171" y="340"/>
                  </a:cxn>
                  <a:cxn ang="0">
                    <a:pos x="137" y="391"/>
                  </a:cxn>
                  <a:cxn ang="0">
                    <a:pos x="254" y="416"/>
                  </a:cxn>
                  <a:cxn ang="0">
                    <a:pos x="319" y="366"/>
                  </a:cxn>
                  <a:cxn ang="0">
                    <a:pos x="320" y="365"/>
                  </a:cxn>
                  <a:cxn ang="0">
                    <a:pos x="312" y="237"/>
                  </a:cxn>
                  <a:cxn ang="0">
                    <a:pos x="306" y="232"/>
                  </a:cxn>
                  <a:cxn ang="0">
                    <a:pos x="307" y="226"/>
                  </a:cxn>
                  <a:cxn ang="0">
                    <a:pos x="247" y="115"/>
                  </a:cxn>
                  <a:cxn ang="0">
                    <a:pos x="227" y="149"/>
                  </a:cxn>
                  <a:cxn ang="0">
                    <a:pos x="180" y="179"/>
                  </a:cxn>
                  <a:cxn ang="0">
                    <a:pos x="108" y="171"/>
                  </a:cxn>
                  <a:cxn ang="0">
                    <a:pos x="106" y="171"/>
                  </a:cxn>
                  <a:cxn ang="0">
                    <a:pos x="104" y="169"/>
                  </a:cxn>
                  <a:cxn ang="0">
                    <a:pos x="85" y="182"/>
                  </a:cxn>
                  <a:cxn ang="0">
                    <a:pos x="78" y="181"/>
                  </a:cxn>
                  <a:cxn ang="0">
                    <a:pos x="75" y="178"/>
                  </a:cxn>
                  <a:cxn ang="0">
                    <a:pos x="79" y="168"/>
                  </a:cxn>
                  <a:cxn ang="0">
                    <a:pos x="106" y="126"/>
                  </a:cxn>
                  <a:cxn ang="0">
                    <a:pos x="114" y="118"/>
                  </a:cxn>
                  <a:cxn ang="0">
                    <a:pos x="122" y="125"/>
                  </a:cxn>
                  <a:cxn ang="0">
                    <a:pos x="118" y="150"/>
                  </a:cxn>
                  <a:cxn ang="0">
                    <a:pos x="210" y="134"/>
                  </a:cxn>
                  <a:cxn ang="0">
                    <a:pos x="229" y="96"/>
                  </a:cxn>
                  <a:cxn ang="0">
                    <a:pos x="192" y="14"/>
                  </a:cxn>
                  <a:cxn ang="0">
                    <a:pos x="164" y="4"/>
                  </a:cxn>
                  <a:cxn ang="0">
                    <a:pos x="110" y="18"/>
                  </a:cxn>
                  <a:cxn ang="0">
                    <a:pos x="90" y="42"/>
                  </a:cxn>
                </a:cxnLst>
                <a:rect l="0" t="0" r="r" b="b"/>
                <a:pathLst>
                  <a:path w="372" h="428">
                    <a:moveTo>
                      <a:pt x="90" y="42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6" y="172"/>
                      <a:pt x="16" y="173"/>
                      <a:pt x="15" y="174"/>
                    </a:cubicBezTo>
                    <a:cubicBezTo>
                      <a:pt x="15" y="175"/>
                      <a:pt x="0" y="215"/>
                      <a:pt x="4" y="267"/>
                    </a:cubicBezTo>
                    <a:cubicBezTo>
                      <a:pt x="6" y="307"/>
                      <a:pt x="19" y="343"/>
                      <a:pt x="40" y="375"/>
                    </a:cubicBezTo>
                    <a:cubicBezTo>
                      <a:pt x="42" y="375"/>
                      <a:pt x="43" y="375"/>
                      <a:pt x="44" y="375"/>
                    </a:cubicBezTo>
                    <a:cubicBezTo>
                      <a:pt x="71" y="387"/>
                      <a:pt x="93" y="388"/>
                      <a:pt x="112" y="379"/>
                    </a:cubicBezTo>
                    <a:cubicBezTo>
                      <a:pt x="139" y="366"/>
                      <a:pt x="149" y="333"/>
                      <a:pt x="149" y="332"/>
                    </a:cubicBezTo>
                    <a:cubicBezTo>
                      <a:pt x="149" y="332"/>
                      <a:pt x="149" y="332"/>
                      <a:pt x="149" y="331"/>
                    </a:cubicBezTo>
                    <a:cubicBezTo>
                      <a:pt x="149" y="331"/>
                      <a:pt x="148" y="331"/>
                      <a:pt x="148" y="330"/>
                    </a:cubicBezTo>
                    <a:cubicBezTo>
                      <a:pt x="137" y="322"/>
                      <a:pt x="131" y="312"/>
                      <a:pt x="131" y="312"/>
                    </a:cubicBezTo>
                    <a:cubicBezTo>
                      <a:pt x="129" y="308"/>
                      <a:pt x="130" y="303"/>
                      <a:pt x="134" y="301"/>
                    </a:cubicBezTo>
                    <a:cubicBezTo>
                      <a:pt x="138" y="299"/>
                      <a:pt x="142" y="300"/>
                      <a:pt x="145" y="304"/>
                    </a:cubicBezTo>
                    <a:cubicBezTo>
                      <a:pt x="145" y="305"/>
                      <a:pt x="162" y="334"/>
                      <a:pt x="192" y="323"/>
                    </a:cubicBezTo>
                    <a:cubicBezTo>
                      <a:pt x="196" y="321"/>
                      <a:pt x="200" y="323"/>
                      <a:pt x="202" y="327"/>
                    </a:cubicBezTo>
                    <a:cubicBezTo>
                      <a:pt x="203" y="331"/>
                      <a:pt x="201" y="336"/>
                      <a:pt x="197" y="337"/>
                    </a:cubicBezTo>
                    <a:cubicBezTo>
                      <a:pt x="188" y="341"/>
                      <a:pt x="179" y="342"/>
                      <a:pt x="171" y="340"/>
                    </a:cubicBezTo>
                    <a:cubicBezTo>
                      <a:pt x="168" y="348"/>
                      <a:pt x="159" y="373"/>
                      <a:pt x="137" y="391"/>
                    </a:cubicBezTo>
                    <a:cubicBezTo>
                      <a:pt x="171" y="421"/>
                      <a:pt x="223" y="428"/>
                      <a:pt x="254" y="416"/>
                    </a:cubicBezTo>
                    <a:cubicBezTo>
                      <a:pt x="298" y="400"/>
                      <a:pt x="319" y="366"/>
                      <a:pt x="319" y="366"/>
                    </a:cubicBezTo>
                    <a:cubicBezTo>
                      <a:pt x="320" y="365"/>
                      <a:pt x="320" y="365"/>
                      <a:pt x="320" y="365"/>
                    </a:cubicBezTo>
                    <a:cubicBezTo>
                      <a:pt x="372" y="283"/>
                      <a:pt x="314" y="238"/>
                      <a:pt x="312" y="237"/>
                    </a:cubicBezTo>
                    <a:cubicBezTo>
                      <a:pt x="306" y="232"/>
                      <a:pt x="306" y="232"/>
                      <a:pt x="306" y="232"/>
                    </a:cubicBezTo>
                    <a:cubicBezTo>
                      <a:pt x="307" y="226"/>
                      <a:pt x="307" y="226"/>
                      <a:pt x="307" y="226"/>
                    </a:cubicBezTo>
                    <a:cubicBezTo>
                      <a:pt x="316" y="167"/>
                      <a:pt x="272" y="131"/>
                      <a:pt x="247" y="115"/>
                    </a:cubicBezTo>
                    <a:cubicBezTo>
                      <a:pt x="244" y="125"/>
                      <a:pt x="237" y="137"/>
                      <a:pt x="227" y="149"/>
                    </a:cubicBezTo>
                    <a:cubicBezTo>
                      <a:pt x="214" y="164"/>
                      <a:pt x="198" y="174"/>
                      <a:pt x="180" y="179"/>
                    </a:cubicBezTo>
                    <a:cubicBezTo>
                      <a:pt x="158" y="185"/>
                      <a:pt x="133" y="182"/>
                      <a:pt x="108" y="171"/>
                    </a:cubicBezTo>
                    <a:cubicBezTo>
                      <a:pt x="107" y="171"/>
                      <a:pt x="107" y="171"/>
                      <a:pt x="106" y="171"/>
                    </a:cubicBezTo>
                    <a:cubicBezTo>
                      <a:pt x="106" y="170"/>
                      <a:pt x="105" y="170"/>
                      <a:pt x="104" y="169"/>
                    </a:cubicBezTo>
                    <a:cubicBezTo>
                      <a:pt x="95" y="178"/>
                      <a:pt x="86" y="182"/>
                      <a:pt x="85" y="182"/>
                    </a:cubicBezTo>
                    <a:cubicBezTo>
                      <a:pt x="83" y="183"/>
                      <a:pt x="81" y="183"/>
                      <a:pt x="78" y="181"/>
                    </a:cubicBezTo>
                    <a:cubicBezTo>
                      <a:pt x="77" y="181"/>
                      <a:pt x="76" y="179"/>
                      <a:pt x="75" y="178"/>
                    </a:cubicBezTo>
                    <a:cubicBezTo>
                      <a:pt x="74" y="174"/>
                      <a:pt x="75" y="169"/>
                      <a:pt x="79" y="168"/>
                    </a:cubicBezTo>
                    <a:cubicBezTo>
                      <a:pt x="81" y="167"/>
                      <a:pt x="108" y="155"/>
                      <a:pt x="106" y="126"/>
                    </a:cubicBezTo>
                    <a:cubicBezTo>
                      <a:pt x="106" y="122"/>
                      <a:pt x="109" y="118"/>
                      <a:pt x="114" y="118"/>
                    </a:cubicBezTo>
                    <a:cubicBezTo>
                      <a:pt x="118" y="118"/>
                      <a:pt x="122" y="121"/>
                      <a:pt x="122" y="125"/>
                    </a:cubicBezTo>
                    <a:cubicBezTo>
                      <a:pt x="123" y="135"/>
                      <a:pt x="121" y="143"/>
                      <a:pt x="118" y="150"/>
                    </a:cubicBezTo>
                    <a:cubicBezTo>
                      <a:pt x="167" y="171"/>
                      <a:pt x="196" y="149"/>
                      <a:pt x="210" y="134"/>
                    </a:cubicBezTo>
                    <a:cubicBezTo>
                      <a:pt x="224" y="117"/>
                      <a:pt x="229" y="97"/>
                      <a:pt x="229" y="96"/>
                    </a:cubicBezTo>
                    <a:cubicBezTo>
                      <a:pt x="236" y="63"/>
                      <a:pt x="221" y="31"/>
                      <a:pt x="192" y="14"/>
                    </a:cubicBezTo>
                    <a:cubicBezTo>
                      <a:pt x="183" y="10"/>
                      <a:pt x="174" y="6"/>
                      <a:pt x="164" y="4"/>
                    </a:cubicBezTo>
                    <a:cubicBezTo>
                      <a:pt x="145" y="0"/>
                      <a:pt x="127" y="5"/>
                      <a:pt x="110" y="18"/>
                    </a:cubicBezTo>
                    <a:cubicBezTo>
                      <a:pt x="97" y="29"/>
                      <a:pt x="90" y="42"/>
                      <a:pt x="90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C35E0BBC-5123-B438-7A1D-5C04C75C4AD5}"/>
                  </a:ext>
                </a:extLst>
              </p:cNvPr>
              <p:cNvSpPr/>
              <p:nvPr/>
            </p:nvSpPr>
            <p:spPr bwMode="auto">
              <a:xfrm flipH="1">
                <a:off x="1201738" y="2022475"/>
                <a:ext cx="757238" cy="698500"/>
              </a:xfrm>
              <a:custGeom>
                <a:avLst/>
                <a:gdLst/>
                <a:ahLst/>
                <a:cxnLst>
                  <a:cxn ang="0">
                    <a:pos x="362" y="381"/>
                  </a:cxn>
                  <a:cxn ang="0">
                    <a:pos x="272" y="324"/>
                  </a:cxn>
                  <a:cxn ang="0">
                    <a:pos x="187" y="270"/>
                  </a:cxn>
                  <a:cxn ang="0">
                    <a:pos x="206" y="257"/>
                  </a:cxn>
                  <a:cxn ang="0">
                    <a:pos x="310" y="296"/>
                  </a:cxn>
                  <a:cxn ang="0">
                    <a:pos x="325" y="302"/>
                  </a:cxn>
                  <a:cxn ang="0">
                    <a:pos x="409" y="373"/>
                  </a:cxn>
                  <a:cxn ang="0">
                    <a:pos x="464" y="367"/>
                  </a:cxn>
                  <a:cxn ang="0">
                    <a:pos x="513" y="267"/>
                  </a:cxn>
                  <a:cxn ang="0">
                    <a:pos x="518" y="254"/>
                  </a:cxn>
                  <a:cxn ang="0">
                    <a:pos x="488" y="206"/>
                  </a:cxn>
                  <a:cxn ang="0">
                    <a:pos x="370" y="192"/>
                  </a:cxn>
                  <a:cxn ang="0">
                    <a:pos x="294" y="175"/>
                  </a:cxn>
                  <a:cxn ang="0">
                    <a:pos x="330" y="218"/>
                  </a:cxn>
                  <a:cxn ang="0">
                    <a:pos x="313" y="221"/>
                  </a:cxn>
                  <a:cxn ang="0">
                    <a:pos x="206" y="36"/>
                  </a:cxn>
                  <a:cxn ang="0">
                    <a:pos x="34" y="300"/>
                  </a:cxn>
                  <a:cxn ang="0">
                    <a:pos x="24" y="452"/>
                  </a:cxn>
                  <a:cxn ang="0">
                    <a:pos x="67" y="488"/>
                  </a:cxn>
                  <a:cxn ang="0">
                    <a:pos x="182" y="495"/>
                  </a:cxn>
                  <a:cxn ang="0">
                    <a:pos x="188" y="492"/>
                  </a:cxn>
                  <a:cxn ang="0">
                    <a:pos x="251" y="369"/>
                  </a:cxn>
                  <a:cxn ang="0">
                    <a:pos x="208" y="383"/>
                  </a:cxn>
                  <a:cxn ang="0">
                    <a:pos x="202" y="374"/>
                  </a:cxn>
                  <a:cxn ang="0">
                    <a:pos x="227" y="366"/>
                  </a:cxn>
                  <a:cxn ang="0">
                    <a:pos x="258" y="336"/>
                  </a:cxn>
                  <a:cxn ang="0">
                    <a:pos x="270" y="346"/>
                  </a:cxn>
                  <a:cxn ang="0">
                    <a:pos x="215" y="502"/>
                  </a:cxn>
                  <a:cxn ang="0">
                    <a:pos x="345" y="463"/>
                  </a:cxn>
                  <a:cxn ang="0">
                    <a:pos x="365" y="414"/>
                  </a:cxn>
                  <a:cxn ang="0">
                    <a:pos x="388" y="414"/>
                  </a:cxn>
                  <a:cxn ang="0">
                    <a:pos x="426" y="416"/>
                  </a:cxn>
                  <a:cxn ang="0">
                    <a:pos x="406" y="396"/>
                  </a:cxn>
                </a:cxnLst>
                <a:rect l="0" t="0" r="r" b="b"/>
                <a:pathLst>
                  <a:path w="559" h="516">
                    <a:moveTo>
                      <a:pt x="406" y="396"/>
                    </a:moveTo>
                    <a:cubicBezTo>
                      <a:pt x="393" y="394"/>
                      <a:pt x="377" y="390"/>
                      <a:pt x="362" y="381"/>
                    </a:cubicBezTo>
                    <a:cubicBezTo>
                      <a:pt x="342" y="370"/>
                      <a:pt x="323" y="351"/>
                      <a:pt x="308" y="321"/>
                    </a:cubicBezTo>
                    <a:cubicBezTo>
                      <a:pt x="300" y="323"/>
                      <a:pt x="287" y="325"/>
                      <a:pt x="272" y="324"/>
                    </a:cubicBezTo>
                    <a:cubicBezTo>
                      <a:pt x="260" y="323"/>
                      <a:pt x="244" y="320"/>
                      <a:pt x="228" y="311"/>
                    </a:cubicBezTo>
                    <a:cubicBezTo>
                      <a:pt x="214" y="303"/>
                      <a:pt x="199" y="290"/>
                      <a:pt x="187" y="270"/>
                    </a:cubicBezTo>
                    <a:cubicBezTo>
                      <a:pt x="183" y="264"/>
                      <a:pt x="185" y="257"/>
                      <a:pt x="190" y="254"/>
                    </a:cubicBezTo>
                    <a:cubicBezTo>
                      <a:pt x="196" y="250"/>
                      <a:pt x="203" y="252"/>
                      <a:pt x="206" y="257"/>
                    </a:cubicBezTo>
                    <a:cubicBezTo>
                      <a:pt x="243" y="315"/>
                      <a:pt x="295" y="301"/>
                      <a:pt x="308" y="297"/>
                    </a:cubicBezTo>
                    <a:cubicBezTo>
                      <a:pt x="308" y="296"/>
                      <a:pt x="309" y="296"/>
                      <a:pt x="310" y="296"/>
                    </a:cubicBezTo>
                    <a:cubicBezTo>
                      <a:pt x="313" y="294"/>
                      <a:pt x="316" y="294"/>
                      <a:pt x="319" y="296"/>
                    </a:cubicBezTo>
                    <a:cubicBezTo>
                      <a:pt x="322" y="297"/>
                      <a:pt x="324" y="299"/>
                      <a:pt x="325" y="302"/>
                    </a:cubicBezTo>
                    <a:cubicBezTo>
                      <a:pt x="326" y="303"/>
                      <a:pt x="326" y="303"/>
                      <a:pt x="326" y="304"/>
                    </a:cubicBezTo>
                    <a:cubicBezTo>
                      <a:pt x="344" y="345"/>
                      <a:pt x="372" y="368"/>
                      <a:pt x="409" y="373"/>
                    </a:cubicBezTo>
                    <a:cubicBezTo>
                      <a:pt x="438" y="376"/>
                      <a:pt x="461" y="368"/>
                      <a:pt x="462" y="368"/>
                    </a:cubicBezTo>
                    <a:cubicBezTo>
                      <a:pt x="462" y="367"/>
                      <a:pt x="463" y="367"/>
                      <a:pt x="464" y="367"/>
                    </a:cubicBezTo>
                    <a:cubicBezTo>
                      <a:pt x="490" y="353"/>
                      <a:pt x="506" y="333"/>
                      <a:pt x="512" y="308"/>
                    </a:cubicBezTo>
                    <a:cubicBezTo>
                      <a:pt x="517" y="285"/>
                      <a:pt x="513" y="267"/>
                      <a:pt x="513" y="267"/>
                    </a:cubicBezTo>
                    <a:cubicBezTo>
                      <a:pt x="511" y="259"/>
                      <a:pt x="511" y="259"/>
                      <a:pt x="511" y="25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59" y="224"/>
                      <a:pt x="557" y="186"/>
                      <a:pt x="551" y="163"/>
                    </a:cubicBezTo>
                    <a:cubicBezTo>
                      <a:pt x="539" y="177"/>
                      <a:pt x="518" y="195"/>
                      <a:pt x="488" y="206"/>
                    </a:cubicBezTo>
                    <a:cubicBezTo>
                      <a:pt x="465" y="214"/>
                      <a:pt x="438" y="215"/>
                      <a:pt x="410" y="208"/>
                    </a:cubicBezTo>
                    <a:cubicBezTo>
                      <a:pt x="396" y="205"/>
                      <a:pt x="382" y="199"/>
                      <a:pt x="370" y="192"/>
                    </a:cubicBezTo>
                    <a:cubicBezTo>
                      <a:pt x="359" y="186"/>
                      <a:pt x="350" y="179"/>
                      <a:pt x="342" y="171"/>
                    </a:cubicBezTo>
                    <a:cubicBezTo>
                      <a:pt x="327" y="176"/>
                      <a:pt x="311" y="178"/>
                      <a:pt x="294" y="175"/>
                    </a:cubicBezTo>
                    <a:cubicBezTo>
                      <a:pt x="304" y="184"/>
                      <a:pt x="315" y="193"/>
                      <a:pt x="327" y="202"/>
                    </a:cubicBezTo>
                    <a:cubicBezTo>
                      <a:pt x="332" y="205"/>
                      <a:pt x="333" y="213"/>
                      <a:pt x="330" y="218"/>
                    </a:cubicBezTo>
                    <a:cubicBezTo>
                      <a:pt x="326" y="223"/>
                      <a:pt x="319" y="224"/>
                      <a:pt x="314" y="221"/>
                    </a:cubicBezTo>
                    <a:cubicBezTo>
                      <a:pt x="314" y="221"/>
                      <a:pt x="314" y="221"/>
                      <a:pt x="313" y="221"/>
                    </a:cubicBezTo>
                    <a:cubicBezTo>
                      <a:pt x="277" y="195"/>
                      <a:pt x="249" y="165"/>
                      <a:pt x="231" y="129"/>
                    </a:cubicBezTo>
                    <a:cubicBezTo>
                      <a:pt x="217" y="101"/>
                      <a:pt x="209" y="69"/>
                      <a:pt x="206" y="36"/>
                    </a:cubicBezTo>
                    <a:cubicBezTo>
                      <a:pt x="206" y="23"/>
                      <a:pt x="206" y="11"/>
                      <a:pt x="207" y="0"/>
                    </a:cubicBezTo>
                    <a:cubicBezTo>
                      <a:pt x="34" y="300"/>
                      <a:pt x="34" y="300"/>
                      <a:pt x="34" y="300"/>
                    </a:cubicBezTo>
                    <a:cubicBezTo>
                      <a:pt x="17" y="329"/>
                      <a:pt x="2" y="357"/>
                      <a:pt x="1" y="389"/>
                    </a:cubicBezTo>
                    <a:cubicBezTo>
                      <a:pt x="0" y="427"/>
                      <a:pt x="24" y="452"/>
                      <a:pt x="24" y="452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38" y="467"/>
                      <a:pt x="52" y="479"/>
                      <a:pt x="67" y="488"/>
                    </a:cubicBezTo>
                    <a:cubicBezTo>
                      <a:pt x="93" y="502"/>
                      <a:pt x="120" y="508"/>
                      <a:pt x="148" y="505"/>
                    </a:cubicBezTo>
                    <a:cubicBezTo>
                      <a:pt x="169" y="502"/>
                      <a:pt x="182" y="495"/>
                      <a:pt x="182" y="495"/>
                    </a:cubicBezTo>
                    <a:cubicBezTo>
                      <a:pt x="187" y="492"/>
                      <a:pt x="187" y="492"/>
                      <a:pt x="187" y="492"/>
                    </a:cubicBezTo>
                    <a:cubicBezTo>
                      <a:pt x="188" y="492"/>
                      <a:pt x="188" y="492"/>
                      <a:pt x="188" y="492"/>
                    </a:cubicBezTo>
                    <a:cubicBezTo>
                      <a:pt x="193" y="489"/>
                      <a:pt x="202" y="484"/>
                      <a:pt x="210" y="476"/>
                    </a:cubicBezTo>
                    <a:cubicBezTo>
                      <a:pt x="225" y="462"/>
                      <a:pt x="257" y="424"/>
                      <a:pt x="251" y="369"/>
                    </a:cubicBezTo>
                    <a:cubicBezTo>
                      <a:pt x="244" y="375"/>
                      <a:pt x="237" y="379"/>
                      <a:pt x="231" y="381"/>
                    </a:cubicBezTo>
                    <a:cubicBezTo>
                      <a:pt x="219" y="384"/>
                      <a:pt x="209" y="383"/>
                      <a:pt x="208" y="383"/>
                    </a:cubicBezTo>
                    <a:cubicBezTo>
                      <a:pt x="207" y="382"/>
                      <a:pt x="206" y="382"/>
                      <a:pt x="205" y="382"/>
                    </a:cubicBezTo>
                    <a:cubicBezTo>
                      <a:pt x="203" y="380"/>
                      <a:pt x="201" y="377"/>
                      <a:pt x="202" y="374"/>
                    </a:cubicBezTo>
                    <a:cubicBezTo>
                      <a:pt x="202" y="369"/>
                      <a:pt x="206" y="367"/>
                      <a:pt x="211" y="367"/>
                    </a:cubicBezTo>
                    <a:cubicBezTo>
                      <a:pt x="211" y="367"/>
                      <a:pt x="218" y="368"/>
                      <a:pt x="227" y="366"/>
                    </a:cubicBezTo>
                    <a:cubicBezTo>
                      <a:pt x="237" y="362"/>
                      <a:pt x="245" y="354"/>
                      <a:pt x="248" y="341"/>
                    </a:cubicBezTo>
                    <a:cubicBezTo>
                      <a:pt x="249" y="337"/>
                      <a:pt x="254" y="335"/>
                      <a:pt x="258" y="336"/>
                    </a:cubicBezTo>
                    <a:cubicBezTo>
                      <a:pt x="259" y="336"/>
                      <a:pt x="259" y="337"/>
                      <a:pt x="260" y="337"/>
                    </a:cubicBezTo>
                    <a:cubicBezTo>
                      <a:pt x="265" y="338"/>
                      <a:pt x="269" y="341"/>
                      <a:pt x="270" y="346"/>
                    </a:cubicBezTo>
                    <a:cubicBezTo>
                      <a:pt x="289" y="422"/>
                      <a:pt x="246" y="474"/>
                      <a:pt x="226" y="493"/>
                    </a:cubicBezTo>
                    <a:cubicBezTo>
                      <a:pt x="222" y="497"/>
                      <a:pt x="218" y="500"/>
                      <a:pt x="215" y="502"/>
                    </a:cubicBezTo>
                    <a:cubicBezTo>
                      <a:pt x="262" y="516"/>
                      <a:pt x="306" y="503"/>
                      <a:pt x="343" y="465"/>
                    </a:cubicBezTo>
                    <a:cubicBezTo>
                      <a:pt x="343" y="464"/>
                      <a:pt x="344" y="463"/>
                      <a:pt x="345" y="463"/>
                    </a:cubicBezTo>
                    <a:cubicBezTo>
                      <a:pt x="345" y="462"/>
                      <a:pt x="346" y="461"/>
                      <a:pt x="346" y="461"/>
                    </a:cubicBezTo>
                    <a:cubicBezTo>
                      <a:pt x="351" y="456"/>
                      <a:pt x="365" y="436"/>
                      <a:pt x="365" y="414"/>
                    </a:cubicBezTo>
                    <a:cubicBezTo>
                      <a:pt x="365" y="408"/>
                      <a:pt x="370" y="403"/>
                      <a:pt x="377" y="403"/>
                    </a:cubicBezTo>
                    <a:cubicBezTo>
                      <a:pt x="383" y="402"/>
                      <a:pt x="388" y="408"/>
                      <a:pt x="388" y="414"/>
                    </a:cubicBezTo>
                    <a:cubicBezTo>
                      <a:pt x="389" y="428"/>
                      <a:pt x="385" y="441"/>
                      <a:pt x="380" y="451"/>
                    </a:cubicBezTo>
                    <a:cubicBezTo>
                      <a:pt x="398" y="444"/>
                      <a:pt x="413" y="433"/>
                      <a:pt x="426" y="416"/>
                    </a:cubicBezTo>
                    <a:cubicBezTo>
                      <a:pt x="432" y="409"/>
                      <a:pt x="436" y="402"/>
                      <a:pt x="439" y="396"/>
                    </a:cubicBezTo>
                    <a:cubicBezTo>
                      <a:pt x="430" y="397"/>
                      <a:pt x="418" y="397"/>
                      <a:pt x="406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5">
                <a:extLst>
                  <a:ext uri="{FF2B5EF4-FFF2-40B4-BE49-F238E27FC236}">
                    <a16:creationId xmlns:a16="http://schemas.microsoft.com/office/drawing/2014/main" id="{502D7DAD-3424-46DC-0716-F3E37928F6CF}"/>
                  </a:ext>
                </a:extLst>
              </p:cNvPr>
              <p:cNvSpPr/>
              <p:nvPr/>
            </p:nvSpPr>
            <p:spPr bwMode="auto">
              <a:xfrm flipH="1">
                <a:off x="1541463" y="1587500"/>
                <a:ext cx="812800" cy="939800"/>
              </a:xfrm>
              <a:custGeom>
                <a:avLst/>
                <a:gdLst/>
                <a:ahLst/>
                <a:cxnLst>
                  <a:cxn ang="0">
                    <a:pos x="234" y="325"/>
                  </a:cxn>
                  <a:cxn ang="0">
                    <a:pos x="132" y="258"/>
                  </a:cxn>
                  <a:cxn ang="0">
                    <a:pos x="171" y="259"/>
                  </a:cxn>
                  <a:cxn ang="0">
                    <a:pos x="457" y="297"/>
                  </a:cxn>
                  <a:cxn ang="0">
                    <a:pos x="511" y="248"/>
                  </a:cxn>
                  <a:cxn ang="0">
                    <a:pos x="588" y="117"/>
                  </a:cxn>
                  <a:cxn ang="0">
                    <a:pos x="593" y="106"/>
                  </a:cxn>
                  <a:cxn ang="0">
                    <a:pos x="562" y="16"/>
                  </a:cxn>
                  <a:cxn ang="0">
                    <a:pos x="471" y="25"/>
                  </a:cxn>
                  <a:cxn ang="0">
                    <a:pos x="449" y="107"/>
                  </a:cxn>
                  <a:cxn ang="0">
                    <a:pos x="509" y="138"/>
                  </a:cxn>
                  <a:cxn ang="0">
                    <a:pos x="485" y="180"/>
                  </a:cxn>
                  <a:cxn ang="0">
                    <a:pos x="470" y="191"/>
                  </a:cxn>
                  <a:cxn ang="0">
                    <a:pos x="423" y="100"/>
                  </a:cxn>
                  <a:cxn ang="0">
                    <a:pos x="431" y="10"/>
                  </a:cxn>
                  <a:cxn ang="0">
                    <a:pos x="316" y="25"/>
                  </a:cxn>
                  <a:cxn ang="0">
                    <a:pos x="310" y="23"/>
                  </a:cxn>
                  <a:cxn ang="0">
                    <a:pos x="260" y="21"/>
                  </a:cxn>
                  <a:cxn ang="0">
                    <a:pos x="196" y="83"/>
                  </a:cxn>
                  <a:cxn ang="0">
                    <a:pos x="224" y="164"/>
                  </a:cxn>
                  <a:cxn ang="0">
                    <a:pos x="301" y="139"/>
                  </a:cxn>
                  <a:cxn ang="0">
                    <a:pos x="308" y="109"/>
                  </a:cxn>
                  <a:cxn ang="0">
                    <a:pos x="350" y="139"/>
                  </a:cxn>
                  <a:cxn ang="0">
                    <a:pos x="324" y="149"/>
                  </a:cxn>
                  <a:cxn ang="0">
                    <a:pos x="322" y="151"/>
                  </a:cxn>
                  <a:cxn ang="0">
                    <a:pos x="302" y="213"/>
                  </a:cxn>
                  <a:cxn ang="0">
                    <a:pos x="294" y="251"/>
                  </a:cxn>
                  <a:cxn ang="0">
                    <a:pos x="175" y="131"/>
                  </a:cxn>
                  <a:cxn ang="0">
                    <a:pos x="113" y="134"/>
                  </a:cxn>
                  <a:cxn ang="0">
                    <a:pos x="95" y="175"/>
                  </a:cxn>
                  <a:cxn ang="0">
                    <a:pos x="92" y="176"/>
                  </a:cxn>
                  <a:cxn ang="0">
                    <a:pos x="32" y="268"/>
                  </a:cxn>
                  <a:cxn ang="0">
                    <a:pos x="33" y="274"/>
                  </a:cxn>
                  <a:cxn ang="0">
                    <a:pos x="108" y="350"/>
                  </a:cxn>
                  <a:cxn ang="0">
                    <a:pos x="185" y="332"/>
                  </a:cxn>
                  <a:cxn ang="0">
                    <a:pos x="181" y="386"/>
                  </a:cxn>
                  <a:cxn ang="0">
                    <a:pos x="180" y="400"/>
                  </a:cxn>
                  <a:cxn ang="0">
                    <a:pos x="103" y="373"/>
                  </a:cxn>
                  <a:cxn ang="0">
                    <a:pos x="1" y="357"/>
                  </a:cxn>
                  <a:cxn ang="0">
                    <a:pos x="45" y="361"/>
                  </a:cxn>
                  <a:cxn ang="0">
                    <a:pos x="10" y="417"/>
                  </a:cxn>
                  <a:cxn ang="0">
                    <a:pos x="8" y="421"/>
                  </a:cxn>
                  <a:cxn ang="0">
                    <a:pos x="39" y="551"/>
                  </a:cxn>
                  <a:cxn ang="0">
                    <a:pos x="147" y="425"/>
                  </a:cxn>
                  <a:cxn ang="0">
                    <a:pos x="220" y="424"/>
                  </a:cxn>
                  <a:cxn ang="0">
                    <a:pos x="289" y="498"/>
                  </a:cxn>
                  <a:cxn ang="0">
                    <a:pos x="154" y="448"/>
                  </a:cxn>
                  <a:cxn ang="0">
                    <a:pos x="79" y="505"/>
                  </a:cxn>
                  <a:cxn ang="0">
                    <a:pos x="62" y="576"/>
                  </a:cxn>
                  <a:cxn ang="0">
                    <a:pos x="62" y="576"/>
                  </a:cxn>
                  <a:cxn ang="0">
                    <a:pos x="63" y="578"/>
                  </a:cxn>
                  <a:cxn ang="0">
                    <a:pos x="177" y="692"/>
                  </a:cxn>
                  <a:cxn ang="0">
                    <a:pos x="241" y="681"/>
                  </a:cxn>
                  <a:cxn ang="0">
                    <a:pos x="306" y="607"/>
                  </a:cxn>
                </a:cxnLst>
                <a:rect l="0" t="0" r="r" b="b"/>
                <a:pathLst>
                  <a:path w="600" h="693">
                    <a:moveTo>
                      <a:pt x="475" y="312"/>
                    </a:moveTo>
                    <a:cubicBezTo>
                      <a:pt x="469" y="317"/>
                      <a:pt x="462" y="321"/>
                      <a:pt x="455" y="325"/>
                    </a:cubicBezTo>
                    <a:cubicBezTo>
                      <a:pt x="439" y="334"/>
                      <a:pt x="420" y="341"/>
                      <a:pt x="398" y="346"/>
                    </a:cubicBezTo>
                    <a:cubicBezTo>
                      <a:pt x="370" y="353"/>
                      <a:pt x="337" y="354"/>
                      <a:pt x="300" y="347"/>
                    </a:cubicBezTo>
                    <a:cubicBezTo>
                      <a:pt x="279" y="343"/>
                      <a:pt x="257" y="336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22" y="319"/>
                      <a:pt x="206" y="310"/>
                    </a:cubicBezTo>
                    <a:cubicBezTo>
                      <a:pt x="195" y="304"/>
                      <a:pt x="183" y="296"/>
                      <a:pt x="170" y="287"/>
                    </a:cubicBezTo>
                    <a:cubicBezTo>
                      <a:pt x="157" y="279"/>
                      <a:pt x="144" y="269"/>
                      <a:pt x="132" y="258"/>
                    </a:cubicBezTo>
                    <a:cubicBezTo>
                      <a:pt x="124" y="251"/>
                      <a:pt x="116" y="244"/>
                      <a:pt x="110" y="237"/>
                    </a:cubicBezTo>
                    <a:cubicBezTo>
                      <a:pt x="106" y="232"/>
                      <a:pt x="107" y="224"/>
                      <a:pt x="111" y="220"/>
                    </a:cubicBezTo>
                    <a:cubicBezTo>
                      <a:pt x="116" y="216"/>
                      <a:pt x="124" y="217"/>
                      <a:pt x="128" y="222"/>
                    </a:cubicBezTo>
                    <a:cubicBezTo>
                      <a:pt x="133" y="228"/>
                      <a:pt x="140" y="235"/>
                      <a:pt x="147" y="241"/>
                    </a:cubicBezTo>
                    <a:cubicBezTo>
                      <a:pt x="154" y="247"/>
                      <a:pt x="162" y="254"/>
                      <a:pt x="171" y="259"/>
                    </a:cubicBezTo>
                    <a:cubicBezTo>
                      <a:pt x="187" y="271"/>
                      <a:pt x="204" y="282"/>
                      <a:pt x="217" y="290"/>
                    </a:cubicBezTo>
                    <a:cubicBezTo>
                      <a:pt x="232" y="298"/>
                      <a:pt x="243" y="303"/>
                      <a:pt x="244" y="304"/>
                    </a:cubicBezTo>
                    <a:cubicBezTo>
                      <a:pt x="280" y="321"/>
                      <a:pt x="313" y="328"/>
                      <a:pt x="342" y="328"/>
                    </a:cubicBezTo>
                    <a:cubicBezTo>
                      <a:pt x="371" y="329"/>
                      <a:pt x="396" y="324"/>
                      <a:pt x="418" y="316"/>
                    </a:cubicBezTo>
                    <a:cubicBezTo>
                      <a:pt x="432" y="311"/>
                      <a:pt x="445" y="304"/>
                      <a:pt x="457" y="297"/>
                    </a:cubicBezTo>
                    <a:cubicBezTo>
                      <a:pt x="472" y="287"/>
                      <a:pt x="484" y="277"/>
                      <a:pt x="493" y="269"/>
                    </a:cubicBezTo>
                    <a:cubicBezTo>
                      <a:pt x="505" y="257"/>
                      <a:pt x="511" y="249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2" y="247"/>
                      <a:pt x="513" y="247"/>
                      <a:pt x="514" y="246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9" y="115"/>
                      <a:pt x="591" y="112"/>
                      <a:pt x="593" y="106"/>
                    </a:cubicBezTo>
                    <a:cubicBezTo>
                      <a:pt x="596" y="101"/>
                      <a:pt x="598" y="94"/>
                      <a:pt x="599" y="86"/>
                    </a:cubicBezTo>
                    <a:cubicBezTo>
                      <a:pt x="600" y="81"/>
                      <a:pt x="600" y="75"/>
                      <a:pt x="600" y="70"/>
                    </a:cubicBezTo>
                    <a:cubicBezTo>
                      <a:pt x="599" y="62"/>
                      <a:pt x="597" y="55"/>
                      <a:pt x="593" y="47"/>
                    </a:cubicBezTo>
                    <a:cubicBezTo>
                      <a:pt x="591" y="43"/>
                      <a:pt x="588" y="38"/>
                      <a:pt x="584" y="34"/>
                    </a:cubicBezTo>
                    <a:cubicBezTo>
                      <a:pt x="577" y="26"/>
                      <a:pt x="570" y="20"/>
                      <a:pt x="562" y="16"/>
                    </a:cubicBezTo>
                    <a:cubicBezTo>
                      <a:pt x="551" y="9"/>
                      <a:pt x="539" y="6"/>
                      <a:pt x="527" y="5"/>
                    </a:cubicBezTo>
                    <a:cubicBezTo>
                      <a:pt x="515" y="4"/>
                      <a:pt x="504" y="6"/>
                      <a:pt x="493" y="11"/>
                    </a:cubicBezTo>
                    <a:cubicBezTo>
                      <a:pt x="486" y="14"/>
                      <a:pt x="479" y="18"/>
                      <a:pt x="472" y="24"/>
                    </a:cubicBezTo>
                    <a:cubicBezTo>
                      <a:pt x="472" y="24"/>
                      <a:pt x="472" y="24"/>
                      <a:pt x="472" y="24"/>
                    </a:cubicBezTo>
                    <a:cubicBezTo>
                      <a:pt x="472" y="24"/>
                      <a:pt x="472" y="24"/>
                      <a:pt x="471" y="25"/>
                    </a:cubicBezTo>
                    <a:cubicBezTo>
                      <a:pt x="470" y="26"/>
                      <a:pt x="469" y="27"/>
                      <a:pt x="467" y="29"/>
                    </a:cubicBezTo>
                    <a:cubicBezTo>
                      <a:pt x="464" y="32"/>
                      <a:pt x="460" y="37"/>
                      <a:pt x="456" y="44"/>
                    </a:cubicBezTo>
                    <a:cubicBezTo>
                      <a:pt x="454" y="49"/>
                      <a:pt x="451" y="54"/>
                      <a:pt x="449" y="60"/>
                    </a:cubicBezTo>
                    <a:cubicBezTo>
                      <a:pt x="447" y="67"/>
                      <a:pt x="445" y="74"/>
                      <a:pt x="445" y="82"/>
                    </a:cubicBezTo>
                    <a:cubicBezTo>
                      <a:pt x="445" y="90"/>
                      <a:pt x="446" y="99"/>
                      <a:pt x="449" y="107"/>
                    </a:cubicBezTo>
                    <a:cubicBezTo>
                      <a:pt x="452" y="113"/>
                      <a:pt x="454" y="119"/>
                      <a:pt x="459" y="125"/>
                    </a:cubicBezTo>
                    <a:cubicBezTo>
                      <a:pt x="464" y="132"/>
                      <a:pt x="471" y="140"/>
                      <a:pt x="481" y="148"/>
                    </a:cubicBezTo>
                    <a:cubicBezTo>
                      <a:pt x="482" y="146"/>
                      <a:pt x="484" y="144"/>
                      <a:pt x="486" y="143"/>
                    </a:cubicBezTo>
                    <a:cubicBezTo>
                      <a:pt x="489" y="139"/>
                      <a:pt x="494" y="136"/>
                      <a:pt x="499" y="134"/>
                    </a:cubicBezTo>
                    <a:cubicBezTo>
                      <a:pt x="503" y="132"/>
                      <a:pt x="508" y="134"/>
                      <a:pt x="509" y="138"/>
                    </a:cubicBezTo>
                    <a:cubicBezTo>
                      <a:pt x="511" y="142"/>
                      <a:pt x="509" y="146"/>
                      <a:pt x="505" y="148"/>
                    </a:cubicBezTo>
                    <a:cubicBezTo>
                      <a:pt x="502" y="150"/>
                      <a:pt x="499" y="152"/>
                      <a:pt x="496" y="154"/>
                    </a:cubicBezTo>
                    <a:cubicBezTo>
                      <a:pt x="494" y="156"/>
                      <a:pt x="492" y="159"/>
                      <a:pt x="490" y="161"/>
                    </a:cubicBezTo>
                    <a:cubicBezTo>
                      <a:pt x="489" y="164"/>
                      <a:pt x="487" y="168"/>
                      <a:pt x="486" y="171"/>
                    </a:cubicBezTo>
                    <a:cubicBezTo>
                      <a:pt x="486" y="174"/>
                      <a:pt x="485" y="177"/>
                      <a:pt x="485" y="180"/>
                    </a:cubicBezTo>
                    <a:cubicBezTo>
                      <a:pt x="484" y="185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6" y="194"/>
                      <a:pt x="483" y="197"/>
                      <a:pt x="478" y="198"/>
                    </a:cubicBezTo>
                    <a:cubicBezTo>
                      <a:pt x="474" y="199"/>
                      <a:pt x="470" y="196"/>
                      <a:pt x="470" y="191"/>
                    </a:cubicBezTo>
                    <a:cubicBezTo>
                      <a:pt x="470" y="191"/>
                      <a:pt x="469" y="188"/>
                      <a:pt x="469" y="184"/>
                    </a:cubicBezTo>
                    <a:cubicBezTo>
                      <a:pt x="469" y="180"/>
                      <a:pt x="470" y="174"/>
                      <a:pt x="471" y="169"/>
                    </a:cubicBezTo>
                    <a:cubicBezTo>
                      <a:pt x="470" y="168"/>
                      <a:pt x="469" y="168"/>
                      <a:pt x="468" y="167"/>
                    </a:cubicBezTo>
                    <a:cubicBezTo>
                      <a:pt x="454" y="157"/>
                      <a:pt x="444" y="146"/>
                      <a:pt x="437" y="135"/>
                    </a:cubicBezTo>
                    <a:cubicBezTo>
                      <a:pt x="430" y="123"/>
                      <a:pt x="425" y="112"/>
                      <a:pt x="423" y="100"/>
                    </a:cubicBezTo>
                    <a:cubicBezTo>
                      <a:pt x="422" y="93"/>
                      <a:pt x="422" y="85"/>
                      <a:pt x="422" y="78"/>
                    </a:cubicBezTo>
                    <a:cubicBezTo>
                      <a:pt x="423" y="69"/>
                      <a:pt x="425" y="60"/>
                      <a:pt x="427" y="52"/>
                    </a:cubicBezTo>
                    <a:cubicBezTo>
                      <a:pt x="430" y="45"/>
                      <a:pt x="433" y="38"/>
                      <a:pt x="436" y="32"/>
                    </a:cubicBezTo>
                    <a:cubicBezTo>
                      <a:pt x="440" y="27"/>
                      <a:pt x="443" y="22"/>
                      <a:pt x="446" y="18"/>
                    </a:cubicBezTo>
                    <a:cubicBezTo>
                      <a:pt x="442" y="15"/>
                      <a:pt x="437" y="13"/>
                      <a:pt x="431" y="10"/>
                    </a:cubicBezTo>
                    <a:cubicBezTo>
                      <a:pt x="421" y="7"/>
                      <a:pt x="410" y="3"/>
                      <a:pt x="399" y="2"/>
                    </a:cubicBezTo>
                    <a:cubicBezTo>
                      <a:pt x="391" y="0"/>
                      <a:pt x="383" y="0"/>
                      <a:pt x="374" y="1"/>
                    </a:cubicBezTo>
                    <a:cubicBezTo>
                      <a:pt x="363" y="1"/>
                      <a:pt x="352" y="4"/>
                      <a:pt x="340" y="9"/>
                    </a:cubicBezTo>
                    <a:cubicBezTo>
                      <a:pt x="334" y="12"/>
                      <a:pt x="327" y="16"/>
                      <a:pt x="321" y="21"/>
                    </a:cubicBezTo>
                    <a:cubicBezTo>
                      <a:pt x="316" y="25"/>
                      <a:pt x="316" y="25"/>
                      <a:pt x="316" y="25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09" y="23"/>
                      <a:pt x="308" y="23"/>
                    </a:cubicBezTo>
                    <a:cubicBezTo>
                      <a:pt x="307" y="22"/>
                      <a:pt x="305" y="22"/>
                      <a:pt x="302" y="21"/>
                    </a:cubicBezTo>
                    <a:cubicBezTo>
                      <a:pt x="296" y="20"/>
                      <a:pt x="288" y="19"/>
                      <a:pt x="279" y="19"/>
                    </a:cubicBezTo>
                    <a:cubicBezTo>
                      <a:pt x="273" y="19"/>
                      <a:pt x="267" y="20"/>
                      <a:pt x="260" y="21"/>
                    </a:cubicBezTo>
                    <a:cubicBezTo>
                      <a:pt x="252" y="22"/>
                      <a:pt x="243" y="25"/>
                      <a:pt x="235" y="30"/>
                    </a:cubicBezTo>
                    <a:cubicBezTo>
                      <a:pt x="230" y="33"/>
                      <a:pt x="225" y="36"/>
                      <a:pt x="221" y="41"/>
                    </a:cubicBezTo>
                    <a:cubicBezTo>
                      <a:pt x="216" y="45"/>
                      <a:pt x="211" y="51"/>
                      <a:pt x="207" y="59"/>
                    </a:cubicBezTo>
                    <a:cubicBezTo>
                      <a:pt x="203" y="65"/>
                      <a:pt x="200" y="72"/>
                      <a:pt x="197" y="81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5"/>
                      <a:pt x="195" y="87"/>
                      <a:pt x="195" y="90"/>
                    </a:cubicBezTo>
                    <a:cubicBezTo>
                      <a:pt x="194" y="96"/>
                      <a:pt x="193" y="104"/>
                      <a:pt x="195" y="114"/>
                    </a:cubicBezTo>
                    <a:cubicBezTo>
                      <a:pt x="196" y="120"/>
                      <a:pt x="198" y="127"/>
                      <a:pt x="201" y="134"/>
                    </a:cubicBezTo>
                    <a:cubicBezTo>
                      <a:pt x="206" y="144"/>
                      <a:pt x="213" y="154"/>
                      <a:pt x="224" y="164"/>
                    </a:cubicBezTo>
                    <a:cubicBezTo>
                      <a:pt x="231" y="169"/>
                      <a:pt x="238" y="175"/>
                      <a:pt x="248" y="181"/>
                    </a:cubicBezTo>
                    <a:cubicBezTo>
                      <a:pt x="256" y="185"/>
                      <a:pt x="266" y="190"/>
                      <a:pt x="278" y="195"/>
                    </a:cubicBezTo>
                    <a:cubicBezTo>
                      <a:pt x="278" y="189"/>
                      <a:pt x="279" y="183"/>
                      <a:pt x="280" y="178"/>
                    </a:cubicBezTo>
                    <a:cubicBezTo>
                      <a:pt x="283" y="169"/>
                      <a:pt x="287" y="161"/>
                      <a:pt x="291" y="154"/>
                    </a:cubicBezTo>
                    <a:cubicBezTo>
                      <a:pt x="294" y="148"/>
                      <a:pt x="298" y="143"/>
                      <a:pt x="301" y="139"/>
                    </a:cubicBezTo>
                    <a:cubicBezTo>
                      <a:pt x="302" y="137"/>
                      <a:pt x="304" y="136"/>
                      <a:pt x="304" y="135"/>
                    </a:cubicBezTo>
                    <a:cubicBezTo>
                      <a:pt x="304" y="134"/>
                      <a:pt x="303" y="134"/>
                      <a:pt x="303" y="133"/>
                    </a:cubicBezTo>
                    <a:cubicBezTo>
                      <a:pt x="298" y="128"/>
                      <a:pt x="295" y="121"/>
                      <a:pt x="293" y="113"/>
                    </a:cubicBezTo>
                    <a:cubicBezTo>
                      <a:pt x="292" y="109"/>
                      <a:pt x="295" y="104"/>
                      <a:pt x="299" y="103"/>
                    </a:cubicBezTo>
                    <a:cubicBezTo>
                      <a:pt x="303" y="103"/>
                      <a:pt x="307" y="105"/>
                      <a:pt x="308" y="109"/>
                    </a:cubicBezTo>
                    <a:cubicBezTo>
                      <a:pt x="310" y="115"/>
                      <a:pt x="312" y="120"/>
                      <a:pt x="315" y="123"/>
                    </a:cubicBezTo>
                    <a:cubicBezTo>
                      <a:pt x="318" y="127"/>
                      <a:pt x="321" y="130"/>
                      <a:pt x="325" y="132"/>
                    </a:cubicBezTo>
                    <a:cubicBezTo>
                      <a:pt x="331" y="135"/>
                      <a:pt x="337" y="137"/>
                      <a:pt x="342" y="138"/>
                    </a:cubicBezTo>
                    <a:cubicBezTo>
                      <a:pt x="346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4" y="139"/>
                      <a:pt x="357" y="143"/>
                      <a:pt x="357" y="147"/>
                    </a:cubicBezTo>
                    <a:cubicBezTo>
                      <a:pt x="357" y="151"/>
                      <a:pt x="354" y="155"/>
                      <a:pt x="349" y="155"/>
                    </a:cubicBezTo>
                    <a:cubicBezTo>
                      <a:pt x="349" y="155"/>
                      <a:pt x="345" y="154"/>
                      <a:pt x="339" y="153"/>
                    </a:cubicBezTo>
                    <a:cubicBezTo>
                      <a:pt x="335" y="152"/>
                      <a:pt x="329" y="151"/>
                      <a:pt x="324" y="149"/>
                    </a:cubicBezTo>
                    <a:cubicBezTo>
                      <a:pt x="323" y="149"/>
                      <a:pt x="323" y="149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2" y="150"/>
                    </a:cubicBezTo>
                    <a:cubicBezTo>
                      <a:pt x="322" y="150"/>
                      <a:pt x="322" y="150"/>
                      <a:pt x="322" y="151"/>
                    </a:cubicBezTo>
                    <a:cubicBezTo>
                      <a:pt x="321" y="151"/>
                      <a:pt x="320" y="152"/>
                      <a:pt x="319" y="154"/>
                    </a:cubicBezTo>
                    <a:cubicBezTo>
                      <a:pt x="317" y="156"/>
                      <a:pt x="314" y="161"/>
                      <a:pt x="311" y="166"/>
                    </a:cubicBezTo>
                    <a:cubicBezTo>
                      <a:pt x="308" y="170"/>
                      <a:pt x="306" y="175"/>
                      <a:pt x="304" y="181"/>
                    </a:cubicBezTo>
                    <a:cubicBezTo>
                      <a:pt x="302" y="187"/>
                      <a:pt x="301" y="193"/>
                      <a:pt x="301" y="200"/>
                    </a:cubicBezTo>
                    <a:cubicBezTo>
                      <a:pt x="301" y="204"/>
                      <a:pt x="301" y="209"/>
                      <a:pt x="302" y="213"/>
                    </a:cubicBezTo>
                    <a:cubicBezTo>
                      <a:pt x="303" y="220"/>
                      <a:pt x="306" y="226"/>
                      <a:pt x="310" y="233"/>
                    </a:cubicBezTo>
                    <a:cubicBezTo>
                      <a:pt x="316" y="242"/>
                      <a:pt x="325" y="252"/>
                      <a:pt x="338" y="262"/>
                    </a:cubicBezTo>
                    <a:cubicBezTo>
                      <a:pt x="343" y="266"/>
                      <a:pt x="344" y="273"/>
                      <a:pt x="340" y="278"/>
                    </a:cubicBezTo>
                    <a:cubicBezTo>
                      <a:pt x="336" y="283"/>
                      <a:pt x="329" y="284"/>
                      <a:pt x="324" y="280"/>
                    </a:cubicBezTo>
                    <a:cubicBezTo>
                      <a:pt x="311" y="271"/>
                      <a:pt x="301" y="261"/>
                      <a:pt x="294" y="251"/>
                    </a:cubicBezTo>
                    <a:cubicBezTo>
                      <a:pt x="287" y="241"/>
                      <a:pt x="282" y="231"/>
                      <a:pt x="280" y="221"/>
                    </a:cubicBezTo>
                    <a:cubicBezTo>
                      <a:pt x="280" y="221"/>
                      <a:pt x="280" y="220"/>
                      <a:pt x="280" y="220"/>
                    </a:cubicBezTo>
                    <a:cubicBezTo>
                      <a:pt x="263" y="214"/>
                      <a:pt x="248" y="208"/>
                      <a:pt x="236" y="201"/>
                    </a:cubicBezTo>
                    <a:cubicBezTo>
                      <a:pt x="218" y="190"/>
                      <a:pt x="205" y="179"/>
                      <a:pt x="195" y="167"/>
                    </a:cubicBezTo>
                    <a:cubicBezTo>
                      <a:pt x="185" y="155"/>
                      <a:pt x="179" y="142"/>
                      <a:pt x="175" y="131"/>
                    </a:cubicBezTo>
                    <a:cubicBezTo>
                      <a:pt x="173" y="123"/>
                      <a:pt x="172" y="116"/>
                      <a:pt x="171" y="109"/>
                    </a:cubicBezTo>
                    <a:cubicBezTo>
                      <a:pt x="171" y="103"/>
                      <a:pt x="171" y="97"/>
                      <a:pt x="171" y="92"/>
                    </a:cubicBezTo>
                    <a:cubicBezTo>
                      <a:pt x="166" y="94"/>
                      <a:pt x="159" y="96"/>
                      <a:pt x="153" y="99"/>
                    </a:cubicBezTo>
                    <a:cubicBezTo>
                      <a:pt x="146" y="102"/>
                      <a:pt x="140" y="106"/>
                      <a:pt x="134" y="110"/>
                    </a:cubicBezTo>
                    <a:cubicBezTo>
                      <a:pt x="126" y="117"/>
                      <a:pt x="119" y="124"/>
                      <a:pt x="113" y="134"/>
                    </a:cubicBezTo>
                    <a:cubicBezTo>
                      <a:pt x="108" y="143"/>
                      <a:pt x="104" y="153"/>
                      <a:pt x="103" y="165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3" y="176"/>
                      <a:pt x="92" y="176"/>
                    </a:cubicBezTo>
                    <a:cubicBezTo>
                      <a:pt x="90" y="177"/>
                      <a:pt x="87" y="178"/>
                      <a:pt x="84" y="180"/>
                    </a:cubicBezTo>
                    <a:cubicBezTo>
                      <a:pt x="77" y="183"/>
                      <a:pt x="68" y="188"/>
                      <a:pt x="59" y="196"/>
                    </a:cubicBezTo>
                    <a:cubicBezTo>
                      <a:pt x="54" y="202"/>
                      <a:pt x="48" y="208"/>
                      <a:pt x="44" y="216"/>
                    </a:cubicBezTo>
                    <a:cubicBezTo>
                      <a:pt x="39" y="224"/>
                      <a:pt x="36" y="232"/>
                      <a:pt x="34" y="243"/>
                    </a:cubicBezTo>
                    <a:cubicBezTo>
                      <a:pt x="32" y="250"/>
                      <a:pt x="32" y="258"/>
                      <a:pt x="32" y="268"/>
                    </a:cubicBezTo>
                    <a:cubicBezTo>
                      <a:pt x="33" y="269"/>
                      <a:pt x="33" y="271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4"/>
                    </a:cubicBezTo>
                    <a:cubicBezTo>
                      <a:pt x="33" y="275"/>
                      <a:pt x="33" y="277"/>
                      <a:pt x="33" y="280"/>
                    </a:cubicBezTo>
                    <a:cubicBezTo>
                      <a:pt x="34" y="285"/>
                      <a:pt x="36" y="292"/>
                      <a:pt x="39" y="300"/>
                    </a:cubicBezTo>
                    <a:cubicBezTo>
                      <a:pt x="42" y="305"/>
                      <a:pt x="45" y="311"/>
                      <a:pt x="49" y="316"/>
                    </a:cubicBezTo>
                    <a:cubicBezTo>
                      <a:pt x="55" y="323"/>
                      <a:pt x="62" y="330"/>
                      <a:pt x="73" y="337"/>
                    </a:cubicBezTo>
                    <a:cubicBezTo>
                      <a:pt x="82" y="342"/>
                      <a:pt x="94" y="347"/>
                      <a:pt x="108" y="350"/>
                    </a:cubicBezTo>
                    <a:cubicBezTo>
                      <a:pt x="122" y="353"/>
                      <a:pt x="139" y="355"/>
                      <a:pt x="160" y="355"/>
                    </a:cubicBezTo>
                    <a:cubicBezTo>
                      <a:pt x="161" y="355"/>
                      <a:pt x="162" y="356"/>
                      <a:pt x="163" y="356"/>
                    </a:cubicBezTo>
                    <a:cubicBezTo>
                      <a:pt x="164" y="351"/>
                      <a:pt x="166" y="346"/>
                      <a:pt x="168" y="341"/>
                    </a:cubicBezTo>
                    <a:cubicBezTo>
                      <a:pt x="170" y="338"/>
                      <a:pt x="172" y="336"/>
                      <a:pt x="174" y="333"/>
                    </a:cubicBezTo>
                    <a:cubicBezTo>
                      <a:pt x="177" y="330"/>
                      <a:pt x="182" y="329"/>
                      <a:pt x="185" y="332"/>
                    </a:cubicBezTo>
                    <a:cubicBezTo>
                      <a:pt x="188" y="335"/>
                      <a:pt x="189" y="340"/>
                      <a:pt x="186" y="343"/>
                    </a:cubicBezTo>
                    <a:cubicBezTo>
                      <a:pt x="184" y="345"/>
                      <a:pt x="183" y="347"/>
                      <a:pt x="182" y="349"/>
                    </a:cubicBezTo>
                    <a:cubicBezTo>
                      <a:pt x="180" y="353"/>
                      <a:pt x="178" y="356"/>
                      <a:pt x="178" y="360"/>
                    </a:cubicBezTo>
                    <a:cubicBezTo>
                      <a:pt x="177" y="363"/>
                      <a:pt x="177" y="367"/>
                      <a:pt x="177" y="370"/>
                    </a:cubicBezTo>
                    <a:cubicBezTo>
                      <a:pt x="177" y="377"/>
                      <a:pt x="179" y="382"/>
                      <a:pt x="181" y="386"/>
                    </a:cubicBezTo>
                    <a:cubicBezTo>
                      <a:pt x="182" y="388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5" y="393"/>
                      <a:pt x="184" y="398"/>
                      <a:pt x="180" y="400"/>
                    </a:cubicBezTo>
                    <a:cubicBezTo>
                      <a:pt x="177" y="403"/>
                      <a:pt x="172" y="402"/>
                      <a:pt x="170" y="398"/>
                    </a:cubicBezTo>
                    <a:cubicBezTo>
                      <a:pt x="169" y="398"/>
                      <a:pt x="168" y="395"/>
                      <a:pt x="166" y="392"/>
                    </a:cubicBezTo>
                    <a:cubicBezTo>
                      <a:pt x="165" y="388"/>
                      <a:pt x="163" y="384"/>
                      <a:pt x="162" y="378"/>
                    </a:cubicBezTo>
                    <a:cubicBezTo>
                      <a:pt x="162" y="379"/>
                      <a:pt x="161" y="379"/>
                      <a:pt x="160" y="379"/>
                    </a:cubicBezTo>
                    <a:cubicBezTo>
                      <a:pt x="138" y="379"/>
                      <a:pt x="119" y="376"/>
                      <a:pt x="103" y="373"/>
                    </a:cubicBezTo>
                    <a:cubicBezTo>
                      <a:pt x="86" y="369"/>
                      <a:pt x="73" y="363"/>
                      <a:pt x="62" y="357"/>
                    </a:cubicBezTo>
                    <a:cubicBezTo>
                      <a:pt x="47" y="348"/>
                      <a:pt x="36" y="338"/>
                      <a:pt x="28" y="327"/>
                    </a:cubicBezTo>
                    <a:cubicBezTo>
                      <a:pt x="23" y="320"/>
                      <a:pt x="20" y="314"/>
                      <a:pt x="17" y="307"/>
                    </a:cubicBezTo>
                    <a:cubicBezTo>
                      <a:pt x="14" y="313"/>
                      <a:pt x="10" y="321"/>
                      <a:pt x="7" y="329"/>
                    </a:cubicBezTo>
                    <a:cubicBezTo>
                      <a:pt x="4" y="337"/>
                      <a:pt x="2" y="347"/>
                      <a:pt x="1" y="357"/>
                    </a:cubicBezTo>
                    <a:cubicBezTo>
                      <a:pt x="0" y="363"/>
                      <a:pt x="0" y="370"/>
                      <a:pt x="1" y="377"/>
                    </a:cubicBezTo>
                    <a:cubicBezTo>
                      <a:pt x="1" y="379"/>
                      <a:pt x="1" y="380"/>
                      <a:pt x="1" y="382"/>
                    </a:cubicBezTo>
                    <a:cubicBezTo>
                      <a:pt x="4" y="379"/>
                      <a:pt x="6" y="376"/>
                      <a:pt x="9" y="373"/>
                    </a:cubicBezTo>
                    <a:cubicBezTo>
                      <a:pt x="14" y="367"/>
                      <a:pt x="21" y="361"/>
                      <a:pt x="29" y="357"/>
                    </a:cubicBezTo>
                    <a:cubicBezTo>
                      <a:pt x="35" y="354"/>
                      <a:pt x="42" y="356"/>
                      <a:pt x="45" y="361"/>
                    </a:cubicBezTo>
                    <a:cubicBezTo>
                      <a:pt x="48" y="367"/>
                      <a:pt x="46" y="374"/>
                      <a:pt x="41" y="377"/>
                    </a:cubicBezTo>
                    <a:cubicBezTo>
                      <a:pt x="35" y="380"/>
                      <a:pt x="30" y="384"/>
                      <a:pt x="26" y="389"/>
                    </a:cubicBezTo>
                    <a:cubicBezTo>
                      <a:pt x="22" y="393"/>
                      <a:pt x="19" y="398"/>
                      <a:pt x="16" y="402"/>
                    </a:cubicBezTo>
                    <a:cubicBezTo>
                      <a:pt x="13" y="407"/>
                      <a:pt x="11" y="412"/>
                      <a:pt x="10" y="415"/>
                    </a:cubicBezTo>
                    <a:cubicBezTo>
                      <a:pt x="10" y="416"/>
                      <a:pt x="10" y="416"/>
                      <a:pt x="10" y="417"/>
                    </a:cubicBezTo>
                    <a:cubicBezTo>
                      <a:pt x="9" y="418"/>
                      <a:pt x="9" y="418"/>
                      <a:pt x="9" y="419"/>
                    </a:cubicBezTo>
                    <a:cubicBezTo>
                      <a:pt x="9" y="419"/>
                      <a:pt x="9" y="419"/>
                      <a:pt x="9" y="419"/>
                    </a:cubicBezTo>
                    <a:cubicBezTo>
                      <a:pt x="9" y="420"/>
                      <a:pt x="9" y="420"/>
                      <a:pt x="8" y="420"/>
                    </a:cubicBezTo>
                    <a:cubicBezTo>
                      <a:pt x="8" y="420"/>
                      <a:pt x="8" y="420"/>
                      <a:pt x="8" y="421"/>
                    </a:cubicBezTo>
                    <a:cubicBezTo>
                      <a:pt x="8" y="421"/>
                      <a:pt x="8" y="421"/>
                      <a:pt x="8" y="421"/>
                    </a:cubicBezTo>
                    <a:cubicBezTo>
                      <a:pt x="7" y="425"/>
                      <a:pt x="5" y="430"/>
                      <a:pt x="4" y="436"/>
                    </a:cubicBezTo>
                    <a:cubicBezTo>
                      <a:pt x="2" y="448"/>
                      <a:pt x="0" y="465"/>
                      <a:pt x="3" y="483"/>
                    </a:cubicBezTo>
                    <a:cubicBezTo>
                      <a:pt x="5" y="495"/>
                      <a:pt x="9" y="508"/>
                      <a:pt x="16" y="520"/>
                    </a:cubicBezTo>
                    <a:cubicBezTo>
                      <a:pt x="19" y="528"/>
                      <a:pt x="24" y="535"/>
                      <a:pt x="31" y="542"/>
                    </a:cubicBezTo>
                    <a:cubicBezTo>
                      <a:pt x="33" y="545"/>
                      <a:pt x="36" y="548"/>
                      <a:pt x="39" y="551"/>
                    </a:cubicBezTo>
                    <a:cubicBezTo>
                      <a:pt x="40" y="547"/>
                      <a:pt x="41" y="542"/>
                      <a:pt x="42" y="537"/>
                    </a:cubicBezTo>
                    <a:cubicBezTo>
                      <a:pt x="45" y="524"/>
                      <a:pt x="51" y="508"/>
                      <a:pt x="59" y="493"/>
                    </a:cubicBezTo>
                    <a:cubicBezTo>
                      <a:pt x="67" y="479"/>
                      <a:pt x="78" y="465"/>
                      <a:pt x="93" y="453"/>
                    </a:cubicBezTo>
                    <a:cubicBezTo>
                      <a:pt x="107" y="441"/>
                      <a:pt x="125" y="431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9" y="425"/>
                      <a:pt x="157" y="423"/>
                      <a:pt x="169" y="421"/>
                    </a:cubicBezTo>
                    <a:cubicBezTo>
                      <a:pt x="182" y="420"/>
                      <a:pt x="200" y="420"/>
                      <a:pt x="220" y="424"/>
                    </a:cubicBezTo>
                    <a:cubicBezTo>
                      <a:pt x="233" y="426"/>
                      <a:pt x="247" y="431"/>
                      <a:pt x="260" y="439"/>
                    </a:cubicBezTo>
                    <a:cubicBezTo>
                      <a:pt x="269" y="444"/>
                      <a:pt x="278" y="450"/>
                      <a:pt x="286" y="458"/>
                    </a:cubicBezTo>
                    <a:cubicBezTo>
                      <a:pt x="294" y="466"/>
                      <a:pt x="301" y="475"/>
                      <a:pt x="308" y="486"/>
                    </a:cubicBezTo>
                    <a:cubicBezTo>
                      <a:pt x="312" y="491"/>
                      <a:pt x="310" y="499"/>
                      <a:pt x="305" y="502"/>
                    </a:cubicBezTo>
                    <a:cubicBezTo>
                      <a:pt x="299" y="505"/>
                      <a:pt x="292" y="504"/>
                      <a:pt x="289" y="498"/>
                    </a:cubicBezTo>
                    <a:cubicBezTo>
                      <a:pt x="283" y="489"/>
                      <a:pt x="276" y="481"/>
                      <a:pt x="270" y="475"/>
                    </a:cubicBezTo>
                    <a:cubicBezTo>
                      <a:pt x="263" y="468"/>
                      <a:pt x="256" y="463"/>
                      <a:pt x="249" y="459"/>
                    </a:cubicBezTo>
                    <a:cubicBezTo>
                      <a:pt x="238" y="453"/>
                      <a:pt x="226" y="449"/>
                      <a:pt x="215" y="447"/>
                    </a:cubicBezTo>
                    <a:cubicBezTo>
                      <a:pt x="205" y="444"/>
                      <a:pt x="194" y="444"/>
                      <a:pt x="185" y="444"/>
                    </a:cubicBezTo>
                    <a:cubicBezTo>
                      <a:pt x="167" y="444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35" y="453"/>
                      <a:pt x="120" y="461"/>
                      <a:pt x="108" y="471"/>
                    </a:cubicBezTo>
                    <a:cubicBezTo>
                      <a:pt x="96" y="481"/>
                      <a:pt x="86" y="493"/>
                      <a:pt x="79" y="505"/>
                    </a:cubicBezTo>
                    <a:cubicBezTo>
                      <a:pt x="72" y="518"/>
                      <a:pt x="67" y="531"/>
                      <a:pt x="65" y="542"/>
                    </a:cubicBezTo>
                    <a:cubicBezTo>
                      <a:pt x="62" y="551"/>
                      <a:pt x="62" y="559"/>
                      <a:pt x="62" y="565"/>
                    </a:cubicBezTo>
                    <a:cubicBezTo>
                      <a:pt x="62" y="566"/>
                      <a:pt x="62" y="568"/>
                      <a:pt x="62" y="569"/>
                    </a:cubicBezTo>
                    <a:cubicBezTo>
                      <a:pt x="62" y="570"/>
                      <a:pt x="62" y="570"/>
                      <a:pt x="62" y="570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7"/>
                      <a:pt x="63" y="577"/>
                      <a:pt x="63" y="578"/>
                    </a:cubicBezTo>
                    <a:cubicBezTo>
                      <a:pt x="63" y="581"/>
                      <a:pt x="63" y="584"/>
                      <a:pt x="64" y="588"/>
                    </a:cubicBezTo>
                    <a:cubicBezTo>
                      <a:pt x="65" y="595"/>
                      <a:pt x="68" y="606"/>
                      <a:pt x="74" y="618"/>
                    </a:cubicBezTo>
                    <a:cubicBezTo>
                      <a:pt x="78" y="626"/>
                      <a:pt x="83" y="634"/>
                      <a:pt x="89" y="642"/>
                    </a:cubicBezTo>
                    <a:cubicBezTo>
                      <a:pt x="98" y="653"/>
                      <a:pt x="110" y="664"/>
                      <a:pt x="126" y="673"/>
                    </a:cubicBezTo>
                    <a:cubicBezTo>
                      <a:pt x="139" y="681"/>
                      <a:pt x="156" y="688"/>
                      <a:pt x="177" y="692"/>
                    </a:cubicBezTo>
                    <a:cubicBezTo>
                      <a:pt x="177" y="692"/>
                      <a:pt x="177" y="692"/>
                      <a:pt x="177" y="692"/>
                    </a:cubicBezTo>
                    <a:cubicBezTo>
                      <a:pt x="178" y="692"/>
                      <a:pt x="178" y="693"/>
                      <a:pt x="180" y="693"/>
                    </a:cubicBezTo>
                    <a:cubicBezTo>
                      <a:pt x="182" y="693"/>
                      <a:pt x="185" y="693"/>
                      <a:pt x="189" y="693"/>
                    </a:cubicBezTo>
                    <a:cubicBezTo>
                      <a:pt x="197" y="693"/>
                      <a:pt x="208" y="693"/>
                      <a:pt x="219" y="690"/>
                    </a:cubicBezTo>
                    <a:cubicBezTo>
                      <a:pt x="227" y="688"/>
                      <a:pt x="234" y="685"/>
                      <a:pt x="241" y="681"/>
                    </a:cubicBezTo>
                    <a:cubicBezTo>
                      <a:pt x="247" y="678"/>
                      <a:pt x="252" y="675"/>
                      <a:pt x="256" y="672"/>
                    </a:cubicBezTo>
                    <a:cubicBezTo>
                      <a:pt x="260" y="669"/>
                      <a:pt x="263" y="666"/>
                      <a:pt x="267" y="662"/>
                    </a:cubicBezTo>
                    <a:cubicBezTo>
                      <a:pt x="270" y="660"/>
                      <a:pt x="272" y="657"/>
                      <a:pt x="275" y="654"/>
                    </a:cubicBezTo>
                    <a:cubicBezTo>
                      <a:pt x="278" y="650"/>
                      <a:pt x="282" y="645"/>
                      <a:pt x="286" y="638"/>
                    </a:cubicBezTo>
                    <a:cubicBezTo>
                      <a:pt x="292" y="630"/>
                      <a:pt x="298" y="620"/>
                      <a:pt x="306" y="607"/>
                    </a:cubicBezTo>
                    <a:cubicBezTo>
                      <a:pt x="306" y="607"/>
                      <a:pt x="306" y="607"/>
                      <a:pt x="306" y="607"/>
                    </a:cubicBezTo>
                    <a:lnTo>
                      <a:pt x="475" y="3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6">
                <a:extLst>
                  <a:ext uri="{FF2B5EF4-FFF2-40B4-BE49-F238E27FC236}">
                    <a16:creationId xmlns:a16="http://schemas.microsoft.com/office/drawing/2014/main" id="{8A0D0015-5630-B6D3-FD96-2009C507AB40}"/>
                  </a:ext>
                </a:extLst>
              </p:cNvPr>
              <p:cNvSpPr/>
              <p:nvPr/>
            </p:nvSpPr>
            <p:spPr bwMode="auto">
              <a:xfrm flipH="1">
                <a:off x="2135188" y="2505075"/>
                <a:ext cx="152400" cy="276225"/>
              </a:xfrm>
              <a:custGeom>
                <a:avLst/>
                <a:gdLst/>
                <a:ahLst/>
                <a:cxnLst>
                  <a:cxn ang="0">
                    <a:pos x="18" y="197"/>
                  </a:cxn>
                  <a:cxn ang="0">
                    <a:pos x="14" y="195"/>
                  </a:cxn>
                  <a:cxn ang="0">
                    <a:pos x="9" y="156"/>
                  </a:cxn>
                  <a:cxn ang="0">
                    <a:pos x="44" y="35"/>
                  </a:cxn>
                  <a:cxn ang="0">
                    <a:pos x="67" y="3"/>
                  </a:cxn>
                  <a:cxn ang="0">
                    <a:pos x="99" y="26"/>
                  </a:cxn>
                  <a:cxn ang="0">
                    <a:pos x="54" y="190"/>
                  </a:cxn>
                  <a:cxn ang="0">
                    <a:pos x="18" y="197"/>
                  </a:cxn>
                </a:cxnLst>
                <a:rect l="0" t="0" r="r" b="b"/>
                <a:pathLst>
                  <a:path w="113" h="204">
                    <a:moveTo>
                      <a:pt x="18" y="197"/>
                    </a:moveTo>
                    <a:cubicBezTo>
                      <a:pt x="17" y="197"/>
                      <a:pt x="16" y="196"/>
                      <a:pt x="14" y="195"/>
                    </a:cubicBezTo>
                    <a:cubicBezTo>
                      <a:pt x="2" y="186"/>
                      <a:pt x="0" y="168"/>
                      <a:pt x="9" y="156"/>
                    </a:cubicBezTo>
                    <a:cubicBezTo>
                      <a:pt x="10" y="155"/>
                      <a:pt x="54" y="97"/>
                      <a:pt x="44" y="35"/>
                    </a:cubicBezTo>
                    <a:cubicBezTo>
                      <a:pt x="41" y="20"/>
                      <a:pt x="52" y="5"/>
                      <a:pt x="67" y="3"/>
                    </a:cubicBezTo>
                    <a:cubicBezTo>
                      <a:pt x="83" y="0"/>
                      <a:pt x="97" y="11"/>
                      <a:pt x="99" y="26"/>
                    </a:cubicBezTo>
                    <a:cubicBezTo>
                      <a:pt x="113" y="112"/>
                      <a:pt x="56" y="187"/>
                      <a:pt x="54" y="190"/>
                    </a:cubicBezTo>
                    <a:cubicBezTo>
                      <a:pt x="45" y="202"/>
                      <a:pt x="30" y="204"/>
                      <a:pt x="18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7">
                <a:extLst>
                  <a:ext uri="{FF2B5EF4-FFF2-40B4-BE49-F238E27FC236}">
                    <a16:creationId xmlns:a16="http://schemas.microsoft.com/office/drawing/2014/main" id="{BFBAE747-3EC9-EA27-BB27-2781C8363AE1}"/>
                  </a:ext>
                </a:extLst>
              </p:cNvPr>
              <p:cNvSpPr/>
              <p:nvPr/>
            </p:nvSpPr>
            <p:spPr bwMode="auto">
              <a:xfrm flipH="1">
                <a:off x="1862138" y="2668588"/>
                <a:ext cx="227013" cy="230188"/>
              </a:xfrm>
              <a:custGeom>
                <a:avLst/>
                <a:gdLst/>
                <a:ahLst/>
                <a:cxnLst>
                  <a:cxn ang="0">
                    <a:pos x="18" y="162"/>
                  </a:cxn>
                  <a:cxn ang="0">
                    <a:pos x="6" y="127"/>
                  </a:cxn>
                  <a:cxn ang="0">
                    <a:pos x="125" y="6"/>
                  </a:cxn>
                  <a:cxn ang="0">
                    <a:pos x="161" y="22"/>
                  </a:cxn>
                  <a:cxn ang="0">
                    <a:pos x="145" y="58"/>
                  </a:cxn>
                  <a:cxn ang="0">
                    <a:pos x="58" y="149"/>
                  </a:cxn>
                  <a:cxn ang="0">
                    <a:pos x="21" y="164"/>
                  </a:cxn>
                  <a:cxn ang="0">
                    <a:pos x="18" y="162"/>
                  </a:cxn>
                </a:cxnLst>
                <a:rect l="0" t="0" r="r" b="b"/>
                <a:pathLst>
                  <a:path w="167" h="170">
                    <a:moveTo>
                      <a:pt x="18" y="162"/>
                    </a:moveTo>
                    <a:cubicBezTo>
                      <a:pt x="6" y="155"/>
                      <a:pt x="0" y="140"/>
                      <a:pt x="6" y="127"/>
                    </a:cubicBezTo>
                    <a:cubicBezTo>
                      <a:pt x="7" y="124"/>
                      <a:pt x="44" y="37"/>
                      <a:pt x="125" y="6"/>
                    </a:cubicBezTo>
                    <a:cubicBezTo>
                      <a:pt x="140" y="0"/>
                      <a:pt x="156" y="8"/>
                      <a:pt x="161" y="22"/>
                    </a:cubicBezTo>
                    <a:cubicBezTo>
                      <a:pt x="167" y="37"/>
                      <a:pt x="160" y="53"/>
                      <a:pt x="145" y="58"/>
                    </a:cubicBezTo>
                    <a:cubicBezTo>
                      <a:pt x="87" y="81"/>
                      <a:pt x="58" y="148"/>
                      <a:pt x="58" y="149"/>
                    </a:cubicBezTo>
                    <a:cubicBezTo>
                      <a:pt x="52" y="163"/>
                      <a:pt x="35" y="170"/>
                      <a:pt x="21" y="164"/>
                    </a:cubicBezTo>
                    <a:cubicBezTo>
                      <a:pt x="20" y="163"/>
                      <a:pt x="19" y="163"/>
                      <a:pt x="18" y="1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Freeform: Shape 18">
            <a:extLst>
              <a:ext uri="{FF2B5EF4-FFF2-40B4-BE49-F238E27FC236}">
                <a16:creationId xmlns:a16="http://schemas.microsoft.com/office/drawing/2014/main" id="{588F5824-837D-E0E5-C039-CC316B8559C7}"/>
              </a:ext>
            </a:extLst>
          </p:cNvPr>
          <p:cNvSpPr/>
          <p:nvPr/>
        </p:nvSpPr>
        <p:spPr bwMode="auto">
          <a:xfrm flipH="1">
            <a:off x="2770839" y="3990718"/>
            <a:ext cx="3665024" cy="918829"/>
          </a:xfrm>
          <a:custGeom>
            <a:avLst/>
            <a:gdLst>
              <a:gd name="T0" fmla="*/ 229 w 695"/>
              <a:gd name="T1" fmla="*/ 157 h 174"/>
              <a:gd name="T2" fmla="*/ 338 w 695"/>
              <a:gd name="T3" fmla="*/ 173 h 174"/>
              <a:gd name="T4" fmla="*/ 395 w 695"/>
              <a:gd name="T5" fmla="*/ 157 h 174"/>
              <a:gd name="T6" fmla="*/ 273 w 695"/>
              <a:gd name="T7" fmla="*/ 86 h 174"/>
              <a:gd name="T8" fmla="*/ 273 w 695"/>
              <a:gd name="T9" fmla="*/ 72 h 174"/>
              <a:gd name="T10" fmla="*/ 355 w 695"/>
              <a:gd name="T11" fmla="*/ 82 h 174"/>
              <a:gd name="T12" fmla="*/ 493 w 695"/>
              <a:gd name="T13" fmla="*/ 99 h 174"/>
              <a:gd name="T14" fmla="*/ 563 w 695"/>
              <a:gd name="T15" fmla="*/ 86 h 174"/>
              <a:gd name="T16" fmla="*/ 534 w 695"/>
              <a:gd name="T17" fmla="*/ 47 h 174"/>
              <a:gd name="T18" fmla="*/ 569 w 695"/>
              <a:gd name="T19" fmla="*/ 32 h 174"/>
              <a:gd name="T20" fmla="*/ 656 w 695"/>
              <a:gd name="T21" fmla="*/ 39 h 174"/>
              <a:gd name="T22" fmla="*/ 653 w 695"/>
              <a:gd name="T23" fmla="*/ 8 h 174"/>
              <a:gd name="T24" fmla="*/ 656 w 695"/>
              <a:gd name="T25" fmla="*/ 4 h 174"/>
              <a:gd name="T26" fmla="*/ 677 w 695"/>
              <a:gd name="T27" fmla="*/ 3 h 174"/>
              <a:gd name="T28" fmla="*/ 689 w 695"/>
              <a:gd name="T29" fmla="*/ 2 h 174"/>
              <a:gd name="T30" fmla="*/ 656 w 695"/>
              <a:gd name="T31" fmla="*/ 1 h 174"/>
              <a:gd name="T32" fmla="*/ 645 w 695"/>
              <a:gd name="T33" fmla="*/ 8 h 174"/>
              <a:gd name="T34" fmla="*/ 652 w 695"/>
              <a:gd name="T35" fmla="*/ 28 h 174"/>
              <a:gd name="T36" fmla="*/ 633 w 695"/>
              <a:gd name="T37" fmla="*/ 32 h 174"/>
              <a:gd name="T38" fmla="*/ 631 w 695"/>
              <a:gd name="T39" fmla="*/ 31 h 174"/>
              <a:gd name="T40" fmla="*/ 623 w 695"/>
              <a:gd name="T41" fmla="*/ 29 h 174"/>
              <a:gd name="T42" fmla="*/ 588 w 695"/>
              <a:gd name="T43" fmla="*/ 27 h 174"/>
              <a:gd name="T44" fmla="*/ 573 w 695"/>
              <a:gd name="T45" fmla="*/ 24 h 174"/>
              <a:gd name="T46" fmla="*/ 562 w 695"/>
              <a:gd name="T47" fmla="*/ 22 h 174"/>
              <a:gd name="T48" fmla="*/ 532 w 695"/>
              <a:gd name="T49" fmla="*/ 21 h 174"/>
              <a:gd name="T50" fmla="*/ 498 w 695"/>
              <a:gd name="T51" fmla="*/ 36 h 174"/>
              <a:gd name="T52" fmla="*/ 500 w 695"/>
              <a:gd name="T53" fmla="*/ 43 h 174"/>
              <a:gd name="T54" fmla="*/ 516 w 695"/>
              <a:gd name="T55" fmla="*/ 47 h 174"/>
              <a:gd name="T56" fmla="*/ 509 w 695"/>
              <a:gd name="T57" fmla="*/ 51 h 174"/>
              <a:gd name="T58" fmla="*/ 529 w 695"/>
              <a:gd name="T59" fmla="*/ 74 h 174"/>
              <a:gd name="T60" fmla="*/ 535 w 695"/>
              <a:gd name="T61" fmla="*/ 83 h 174"/>
              <a:gd name="T62" fmla="*/ 515 w 695"/>
              <a:gd name="T63" fmla="*/ 91 h 174"/>
              <a:gd name="T64" fmla="*/ 466 w 695"/>
              <a:gd name="T65" fmla="*/ 86 h 174"/>
              <a:gd name="T66" fmla="*/ 444 w 695"/>
              <a:gd name="T67" fmla="*/ 84 h 174"/>
              <a:gd name="T68" fmla="*/ 435 w 695"/>
              <a:gd name="T69" fmla="*/ 82 h 174"/>
              <a:gd name="T70" fmla="*/ 418 w 695"/>
              <a:gd name="T71" fmla="*/ 82 h 174"/>
              <a:gd name="T72" fmla="*/ 383 w 695"/>
              <a:gd name="T73" fmla="*/ 77 h 174"/>
              <a:gd name="T74" fmla="*/ 346 w 695"/>
              <a:gd name="T75" fmla="*/ 71 h 174"/>
              <a:gd name="T76" fmla="*/ 307 w 695"/>
              <a:gd name="T77" fmla="*/ 68 h 174"/>
              <a:gd name="T78" fmla="*/ 240 w 695"/>
              <a:gd name="T79" fmla="*/ 69 h 174"/>
              <a:gd name="T80" fmla="*/ 241 w 695"/>
              <a:gd name="T81" fmla="*/ 78 h 174"/>
              <a:gd name="T82" fmla="*/ 247 w 695"/>
              <a:gd name="T83" fmla="*/ 84 h 174"/>
              <a:gd name="T84" fmla="*/ 245 w 695"/>
              <a:gd name="T85" fmla="*/ 86 h 174"/>
              <a:gd name="T86" fmla="*/ 269 w 695"/>
              <a:gd name="T87" fmla="*/ 98 h 174"/>
              <a:gd name="T88" fmla="*/ 293 w 695"/>
              <a:gd name="T89" fmla="*/ 111 h 174"/>
              <a:gd name="T90" fmla="*/ 308 w 695"/>
              <a:gd name="T91" fmla="*/ 118 h 174"/>
              <a:gd name="T92" fmla="*/ 332 w 695"/>
              <a:gd name="T93" fmla="*/ 128 h 174"/>
              <a:gd name="T94" fmla="*/ 352 w 695"/>
              <a:gd name="T95" fmla="*/ 144 h 174"/>
              <a:gd name="T96" fmla="*/ 371 w 695"/>
              <a:gd name="T97" fmla="*/ 156 h 174"/>
              <a:gd name="T98" fmla="*/ 370 w 695"/>
              <a:gd name="T99" fmla="*/ 167 h 174"/>
              <a:gd name="T100" fmla="*/ 281 w 695"/>
              <a:gd name="T101" fmla="*/ 157 h 174"/>
              <a:gd name="T102" fmla="*/ 249 w 695"/>
              <a:gd name="T103" fmla="*/ 152 h 174"/>
              <a:gd name="T104" fmla="*/ 160 w 695"/>
              <a:gd name="T105" fmla="*/ 140 h 174"/>
              <a:gd name="T106" fmla="*/ 79 w 695"/>
              <a:gd name="T107" fmla="*/ 123 h 174"/>
              <a:gd name="T108" fmla="*/ 656 w 695"/>
              <a:gd name="T109" fmla="*/ 33 h 174"/>
              <a:gd name="T110" fmla="*/ 648 w 695"/>
              <a:gd name="T111" fmla="*/ 5 h 174"/>
              <a:gd name="T112" fmla="*/ 655 w 695"/>
              <a:gd name="T113" fmla="*/ 33 h 174"/>
              <a:gd name="T114" fmla="*/ 648 w 695"/>
              <a:gd name="T115" fmla="*/ 37 h 174"/>
              <a:gd name="T116" fmla="*/ 535 w 695"/>
              <a:gd name="T117" fmla="*/ 9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5" h="174">
                <a:moveTo>
                  <a:pt x="78" y="130"/>
                </a:moveTo>
                <a:cubicBezTo>
                  <a:pt x="88" y="132"/>
                  <a:pt x="101" y="134"/>
                  <a:pt x="109" y="136"/>
                </a:cubicBezTo>
                <a:cubicBezTo>
                  <a:pt x="147" y="143"/>
                  <a:pt x="179" y="151"/>
                  <a:pt x="220" y="157"/>
                </a:cubicBezTo>
                <a:cubicBezTo>
                  <a:pt x="219" y="157"/>
                  <a:pt x="222" y="157"/>
                  <a:pt x="225" y="157"/>
                </a:cubicBezTo>
                <a:cubicBezTo>
                  <a:pt x="224" y="157"/>
                  <a:pt x="224" y="157"/>
                  <a:pt x="224" y="157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32" y="157"/>
                  <a:pt x="229" y="158"/>
                  <a:pt x="226" y="158"/>
                </a:cubicBezTo>
                <a:cubicBezTo>
                  <a:pt x="242" y="160"/>
                  <a:pt x="257" y="162"/>
                  <a:pt x="272" y="165"/>
                </a:cubicBezTo>
                <a:cubicBezTo>
                  <a:pt x="275" y="164"/>
                  <a:pt x="280" y="166"/>
                  <a:pt x="283" y="165"/>
                </a:cubicBezTo>
                <a:cubicBezTo>
                  <a:pt x="283" y="166"/>
                  <a:pt x="283" y="166"/>
                  <a:pt x="282" y="166"/>
                </a:cubicBezTo>
                <a:cubicBezTo>
                  <a:pt x="294" y="167"/>
                  <a:pt x="295" y="167"/>
                  <a:pt x="303" y="169"/>
                </a:cubicBezTo>
                <a:cubicBezTo>
                  <a:pt x="314" y="171"/>
                  <a:pt x="325" y="172"/>
                  <a:pt x="338" y="173"/>
                </a:cubicBezTo>
                <a:cubicBezTo>
                  <a:pt x="346" y="174"/>
                  <a:pt x="351" y="174"/>
                  <a:pt x="366" y="173"/>
                </a:cubicBezTo>
                <a:cubicBezTo>
                  <a:pt x="367" y="173"/>
                  <a:pt x="372" y="173"/>
                  <a:pt x="375" y="172"/>
                </a:cubicBezTo>
                <a:cubicBezTo>
                  <a:pt x="379" y="171"/>
                  <a:pt x="379" y="171"/>
                  <a:pt x="379" y="171"/>
                </a:cubicBezTo>
                <a:cubicBezTo>
                  <a:pt x="396" y="166"/>
                  <a:pt x="387" y="169"/>
                  <a:pt x="391" y="167"/>
                </a:cubicBezTo>
                <a:cubicBezTo>
                  <a:pt x="398" y="163"/>
                  <a:pt x="396" y="163"/>
                  <a:pt x="397" y="161"/>
                </a:cubicBezTo>
                <a:cubicBezTo>
                  <a:pt x="397" y="160"/>
                  <a:pt x="396" y="158"/>
                  <a:pt x="395" y="157"/>
                </a:cubicBezTo>
                <a:cubicBezTo>
                  <a:pt x="389" y="149"/>
                  <a:pt x="378" y="143"/>
                  <a:pt x="368" y="136"/>
                </a:cubicBezTo>
                <a:cubicBezTo>
                  <a:pt x="347" y="123"/>
                  <a:pt x="322" y="111"/>
                  <a:pt x="300" y="97"/>
                </a:cubicBezTo>
                <a:cubicBezTo>
                  <a:pt x="292" y="96"/>
                  <a:pt x="289" y="93"/>
                  <a:pt x="282" y="92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78" y="90"/>
                  <a:pt x="279" y="89"/>
                  <a:pt x="277" y="86"/>
                </a:cubicBezTo>
                <a:cubicBezTo>
                  <a:pt x="276" y="86"/>
                  <a:pt x="275" y="85"/>
                  <a:pt x="273" y="86"/>
                </a:cubicBezTo>
                <a:cubicBezTo>
                  <a:pt x="270" y="85"/>
                  <a:pt x="274" y="83"/>
                  <a:pt x="271" y="82"/>
                </a:cubicBezTo>
                <a:cubicBezTo>
                  <a:pt x="272" y="82"/>
                  <a:pt x="270" y="83"/>
                  <a:pt x="270" y="82"/>
                </a:cubicBezTo>
                <a:cubicBezTo>
                  <a:pt x="262" y="79"/>
                  <a:pt x="272" y="82"/>
                  <a:pt x="269" y="77"/>
                </a:cubicBezTo>
                <a:cubicBezTo>
                  <a:pt x="267" y="76"/>
                  <a:pt x="264" y="74"/>
                  <a:pt x="262" y="72"/>
                </a:cubicBezTo>
                <a:cubicBezTo>
                  <a:pt x="265" y="72"/>
                  <a:pt x="269" y="72"/>
                  <a:pt x="272" y="73"/>
                </a:cubicBezTo>
                <a:cubicBezTo>
                  <a:pt x="270" y="73"/>
                  <a:pt x="271" y="72"/>
                  <a:pt x="273" y="72"/>
                </a:cubicBezTo>
                <a:cubicBezTo>
                  <a:pt x="273" y="74"/>
                  <a:pt x="281" y="72"/>
                  <a:pt x="284" y="73"/>
                </a:cubicBezTo>
                <a:cubicBezTo>
                  <a:pt x="283" y="73"/>
                  <a:pt x="281" y="73"/>
                  <a:pt x="280" y="73"/>
                </a:cubicBezTo>
                <a:cubicBezTo>
                  <a:pt x="288" y="75"/>
                  <a:pt x="297" y="75"/>
                  <a:pt x="304" y="76"/>
                </a:cubicBezTo>
                <a:cubicBezTo>
                  <a:pt x="314" y="76"/>
                  <a:pt x="320" y="79"/>
                  <a:pt x="327" y="78"/>
                </a:cubicBezTo>
                <a:cubicBezTo>
                  <a:pt x="325" y="79"/>
                  <a:pt x="330" y="79"/>
                  <a:pt x="331" y="80"/>
                </a:cubicBezTo>
                <a:cubicBezTo>
                  <a:pt x="341" y="79"/>
                  <a:pt x="345" y="82"/>
                  <a:pt x="355" y="82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76" y="85"/>
                  <a:pt x="398" y="88"/>
                  <a:pt x="422" y="90"/>
                </a:cubicBezTo>
                <a:cubicBezTo>
                  <a:pt x="436" y="92"/>
                  <a:pt x="446" y="95"/>
                  <a:pt x="463" y="96"/>
                </a:cubicBezTo>
                <a:cubicBezTo>
                  <a:pt x="466" y="96"/>
                  <a:pt x="464" y="96"/>
                  <a:pt x="467" y="96"/>
                </a:cubicBezTo>
                <a:cubicBezTo>
                  <a:pt x="470" y="96"/>
                  <a:pt x="466" y="96"/>
                  <a:pt x="467" y="96"/>
                </a:cubicBezTo>
                <a:cubicBezTo>
                  <a:pt x="475" y="97"/>
                  <a:pt x="483" y="98"/>
                  <a:pt x="493" y="99"/>
                </a:cubicBezTo>
                <a:cubicBezTo>
                  <a:pt x="494" y="99"/>
                  <a:pt x="497" y="99"/>
                  <a:pt x="497" y="99"/>
                </a:cubicBezTo>
                <a:cubicBezTo>
                  <a:pt x="501" y="100"/>
                  <a:pt x="508" y="100"/>
                  <a:pt x="516" y="100"/>
                </a:cubicBezTo>
                <a:cubicBezTo>
                  <a:pt x="520" y="100"/>
                  <a:pt x="524" y="100"/>
                  <a:pt x="530" y="100"/>
                </a:cubicBezTo>
                <a:cubicBezTo>
                  <a:pt x="534" y="101"/>
                  <a:pt x="558" y="94"/>
                  <a:pt x="557" y="93"/>
                </a:cubicBezTo>
                <a:cubicBezTo>
                  <a:pt x="549" y="96"/>
                  <a:pt x="562" y="89"/>
                  <a:pt x="560" y="87"/>
                </a:cubicBezTo>
                <a:cubicBezTo>
                  <a:pt x="561" y="86"/>
                  <a:pt x="562" y="86"/>
                  <a:pt x="563" y="86"/>
                </a:cubicBezTo>
                <a:cubicBezTo>
                  <a:pt x="564" y="83"/>
                  <a:pt x="563" y="81"/>
                  <a:pt x="563" y="77"/>
                </a:cubicBezTo>
                <a:cubicBezTo>
                  <a:pt x="562" y="76"/>
                  <a:pt x="559" y="76"/>
                  <a:pt x="559" y="74"/>
                </a:cubicBezTo>
                <a:cubicBezTo>
                  <a:pt x="561" y="72"/>
                  <a:pt x="557" y="70"/>
                  <a:pt x="557" y="68"/>
                </a:cubicBezTo>
                <a:cubicBezTo>
                  <a:pt x="554" y="69"/>
                  <a:pt x="551" y="68"/>
                  <a:pt x="550" y="66"/>
                </a:cubicBezTo>
                <a:cubicBezTo>
                  <a:pt x="554" y="65"/>
                  <a:pt x="554" y="65"/>
                  <a:pt x="554" y="65"/>
                </a:cubicBezTo>
                <a:cubicBezTo>
                  <a:pt x="548" y="61"/>
                  <a:pt x="545" y="52"/>
                  <a:pt x="534" y="47"/>
                </a:cubicBezTo>
                <a:cubicBezTo>
                  <a:pt x="536" y="46"/>
                  <a:pt x="536" y="46"/>
                  <a:pt x="536" y="46"/>
                </a:cubicBezTo>
                <a:cubicBezTo>
                  <a:pt x="528" y="41"/>
                  <a:pt x="524" y="34"/>
                  <a:pt x="521" y="29"/>
                </a:cubicBezTo>
                <a:cubicBezTo>
                  <a:pt x="521" y="29"/>
                  <a:pt x="520" y="30"/>
                  <a:pt x="527" y="30"/>
                </a:cubicBezTo>
                <a:cubicBezTo>
                  <a:pt x="534" y="29"/>
                  <a:pt x="537" y="29"/>
                  <a:pt x="543" y="29"/>
                </a:cubicBezTo>
                <a:cubicBezTo>
                  <a:pt x="546" y="29"/>
                  <a:pt x="546" y="30"/>
                  <a:pt x="547" y="30"/>
                </a:cubicBezTo>
                <a:cubicBezTo>
                  <a:pt x="555" y="31"/>
                  <a:pt x="560" y="33"/>
                  <a:pt x="569" y="32"/>
                </a:cubicBezTo>
                <a:cubicBezTo>
                  <a:pt x="568" y="33"/>
                  <a:pt x="568" y="33"/>
                  <a:pt x="568" y="33"/>
                </a:cubicBezTo>
                <a:cubicBezTo>
                  <a:pt x="575" y="33"/>
                  <a:pt x="586" y="34"/>
                  <a:pt x="592" y="35"/>
                </a:cubicBezTo>
                <a:cubicBezTo>
                  <a:pt x="595" y="35"/>
                  <a:pt x="603" y="36"/>
                  <a:pt x="601" y="35"/>
                </a:cubicBezTo>
                <a:cubicBezTo>
                  <a:pt x="604" y="35"/>
                  <a:pt x="600" y="36"/>
                  <a:pt x="605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18" y="38"/>
                  <a:pt x="625" y="42"/>
                  <a:pt x="656" y="39"/>
                </a:cubicBezTo>
                <a:cubicBezTo>
                  <a:pt x="672" y="35"/>
                  <a:pt x="667" y="30"/>
                  <a:pt x="667" y="26"/>
                </a:cubicBezTo>
                <a:cubicBezTo>
                  <a:pt x="665" y="25"/>
                  <a:pt x="664" y="21"/>
                  <a:pt x="659" y="21"/>
                </a:cubicBezTo>
                <a:cubicBezTo>
                  <a:pt x="661" y="20"/>
                  <a:pt x="661" y="20"/>
                  <a:pt x="661" y="20"/>
                </a:cubicBezTo>
                <a:cubicBezTo>
                  <a:pt x="659" y="18"/>
                  <a:pt x="657" y="14"/>
                  <a:pt x="655" y="11"/>
                </a:cubicBezTo>
                <a:cubicBezTo>
                  <a:pt x="655" y="9"/>
                  <a:pt x="653" y="10"/>
                  <a:pt x="651" y="8"/>
                </a:cubicBezTo>
                <a:cubicBezTo>
                  <a:pt x="653" y="8"/>
                  <a:pt x="653" y="8"/>
                  <a:pt x="653" y="8"/>
                </a:cubicBezTo>
                <a:cubicBezTo>
                  <a:pt x="651" y="6"/>
                  <a:pt x="649" y="6"/>
                  <a:pt x="647" y="6"/>
                </a:cubicBezTo>
                <a:cubicBezTo>
                  <a:pt x="648" y="5"/>
                  <a:pt x="648" y="5"/>
                  <a:pt x="648" y="5"/>
                </a:cubicBezTo>
                <a:cubicBezTo>
                  <a:pt x="649" y="5"/>
                  <a:pt x="650" y="4"/>
                  <a:pt x="651" y="4"/>
                </a:cubicBezTo>
                <a:cubicBezTo>
                  <a:pt x="652" y="5"/>
                  <a:pt x="653" y="5"/>
                  <a:pt x="654" y="5"/>
                </a:cubicBezTo>
                <a:cubicBezTo>
                  <a:pt x="653" y="5"/>
                  <a:pt x="654" y="5"/>
                  <a:pt x="654" y="4"/>
                </a:cubicBezTo>
                <a:cubicBezTo>
                  <a:pt x="655" y="4"/>
                  <a:pt x="655" y="4"/>
                  <a:pt x="656" y="4"/>
                </a:cubicBezTo>
                <a:cubicBezTo>
                  <a:pt x="662" y="4"/>
                  <a:pt x="666" y="4"/>
                  <a:pt x="668" y="3"/>
                </a:cubicBezTo>
                <a:cubicBezTo>
                  <a:pt x="666" y="4"/>
                  <a:pt x="671" y="4"/>
                  <a:pt x="667" y="4"/>
                </a:cubicBezTo>
                <a:cubicBezTo>
                  <a:pt x="671" y="4"/>
                  <a:pt x="674" y="4"/>
                  <a:pt x="677" y="4"/>
                </a:cubicBezTo>
                <a:cubicBezTo>
                  <a:pt x="676" y="4"/>
                  <a:pt x="675" y="4"/>
                  <a:pt x="674" y="4"/>
                </a:cubicBezTo>
                <a:cubicBezTo>
                  <a:pt x="678" y="3"/>
                  <a:pt x="682" y="3"/>
                  <a:pt x="682" y="3"/>
                </a:cubicBezTo>
                <a:cubicBezTo>
                  <a:pt x="680" y="3"/>
                  <a:pt x="679" y="3"/>
                  <a:pt x="677" y="3"/>
                </a:cubicBezTo>
                <a:cubicBezTo>
                  <a:pt x="679" y="2"/>
                  <a:pt x="687" y="2"/>
                  <a:pt x="687" y="3"/>
                </a:cubicBezTo>
                <a:cubicBezTo>
                  <a:pt x="687" y="4"/>
                  <a:pt x="681" y="4"/>
                  <a:pt x="683" y="4"/>
                </a:cubicBezTo>
                <a:cubicBezTo>
                  <a:pt x="695" y="4"/>
                  <a:pt x="695" y="4"/>
                  <a:pt x="695" y="4"/>
                </a:cubicBezTo>
                <a:cubicBezTo>
                  <a:pt x="692" y="4"/>
                  <a:pt x="691" y="3"/>
                  <a:pt x="693" y="3"/>
                </a:cubicBezTo>
                <a:cubicBezTo>
                  <a:pt x="688" y="3"/>
                  <a:pt x="688" y="3"/>
                  <a:pt x="688" y="3"/>
                </a:cubicBezTo>
                <a:cubicBezTo>
                  <a:pt x="689" y="2"/>
                  <a:pt x="689" y="2"/>
                  <a:pt x="689" y="2"/>
                </a:cubicBezTo>
                <a:cubicBezTo>
                  <a:pt x="682" y="2"/>
                  <a:pt x="677" y="1"/>
                  <a:pt x="668" y="1"/>
                </a:cubicBezTo>
                <a:cubicBezTo>
                  <a:pt x="670" y="2"/>
                  <a:pt x="670" y="2"/>
                  <a:pt x="670" y="2"/>
                </a:cubicBezTo>
                <a:cubicBezTo>
                  <a:pt x="665" y="2"/>
                  <a:pt x="659" y="3"/>
                  <a:pt x="655" y="3"/>
                </a:cubicBezTo>
                <a:cubicBezTo>
                  <a:pt x="658" y="2"/>
                  <a:pt x="656" y="2"/>
                  <a:pt x="657" y="2"/>
                </a:cubicBezTo>
                <a:cubicBezTo>
                  <a:pt x="655" y="2"/>
                  <a:pt x="654" y="2"/>
                  <a:pt x="652" y="2"/>
                </a:cubicBezTo>
                <a:cubicBezTo>
                  <a:pt x="656" y="1"/>
                  <a:pt x="656" y="1"/>
                  <a:pt x="656" y="1"/>
                </a:cubicBezTo>
                <a:cubicBezTo>
                  <a:pt x="655" y="1"/>
                  <a:pt x="654" y="2"/>
                  <a:pt x="652" y="2"/>
                </a:cubicBezTo>
                <a:cubicBezTo>
                  <a:pt x="649" y="3"/>
                  <a:pt x="655" y="0"/>
                  <a:pt x="645" y="4"/>
                </a:cubicBezTo>
                <a:cubicBezTo>
                  <a:pt x="644" y="4"/>
                  <a:pt x="644" y="4"/>
                  <a:pt x="644" y="4"/>
                </a:cubicBezTo>
                <a:cubicBezTo>
                  <a:pt x="644" y="6"/>
                  <a:pt x="643" y="7"/>
                  <a:pt x="643" y="7"/>
                </a:cubicBezTo>
                <a:cubicBezTo>
                  <a:pt x="643" y="7"/>
                  <a:pt x="643" y="7"/>
                  <a:pt x="643" y="7"/>
                </a:cubicBezTo>
                <a:cubicBezTo>
                  <a:pt x="641" y="10"/>
                  <a:pt x="645" y="6"/>
                  <a:pt x="645" y="8"/>
                </a:cubicBezTo>
                <a:cubicBezTo>
                  <a:pt x="644" y="9"/>
                  <a:pt x="641" y="9"/>
                  <a:pt x="640" y="11"/>
                </a:cubicBezTo>
                <a:cubicBezTo>
                  <a:pt x="640" y="13"/>
                  <a:pt x="645" y="16"/>
                  <a:pt x="644" y="19"/>
                </a:cubicBezTo>
                <a:cubicBezTo>
                  <a:pt x="647" y="21"/>
                  <a:pt x="650" y="23"/>
                  <a:pt x="653" y="24"/>
                </a:cubicBezTo>
                <a:cubicBezTo>
                  <a:pt x="654" y="25"/>
                  <a:pt x="649" y="25"/>
                  <a:pt x="652" y="26"/>
                </a:cubicBezTo>
                <a:cubicBezTo>
                  <a:pt x="650" y="26"/>
                  <a:pt x="649" y="26"/>
                  <a:pt x="648" y="27"/>
                </a:cubicBezTo>
                <a:cubicBezTo>
                  <a:pt x="650" y="27"/>
                  <a:pt x="650" y="30"/>
                  <a:pt x="652" y="28"/>
                </a:cubicBezTo>
                <a:cubicBezTo>
                  <a:pt x="653" y="30"/>
                  <a:pt x="654" y="32"/>
                  <a:pt x="653" y="33"/>
                </a:cubicBezTo>
                <a:cubicBezTo>
                  <a:pt x="652" y="33"/>
                  <a:pt x="650" y="33"/>
                  <a:pt x="649" y="33"/>
                </a:cubicBezTo>
                <a:cubicBezTo>
                  <a:pt x="648" y="34"/>
                  <a:pt x="650" y="34"/>
                  <a:pt x="646" y="34"/>
                </a:cubicBezTo>
                <a:cubicBezTo>
                  <a:pt x="638" y="35"/>
                  <a:pt x="640" y="33"/>
                  <a:pt x="639" y="32"/>
                </a:cubicBezTo>
                <a:cubicBezTo>
                  <a:pt x="643" y="32"/>
                  <a:pt x="643" y="32"/>
                  <a:pt x="643" y="32"/>
                </a:cubicBezTo>
                <a:cubicBezTo>
                  <a:pt x="640" y="32"/>
                  <a:pt x="637" y="32"/>
                  <a:pt x="633" y="32"/>
                </a:cubicBezTo>
                <a:cubicBezTo>
                  <a:pt x="635" y="30"/>
                  <a:pt x="640" y="32"/>
                  <a:pt x="643" y="32"/>
                </a:cubicBezTo>
                <a:cubicBezTo>
                  <a:pt x="642" y="30"/>
                  <a:pt x="642" y="30"/>
                  <a:pt x="642" y="30"/>
                </a:cubicBezTo>
                <a:cubicBezTo>
                  <a:pt x="636" y="29"/>
                  <a:pt x="638" y="31"/>
                  <a:pt x="632" y="30"/>
                </a:cubicBezTo>
                <a:cubicBezTo>
                  <a:pt x="634" y="30"/>
                  <a:pt x="634" y="30"/>
                  <a:pt x="634" y="30"/>
                </a:cubicBezTo>
                <a:cubicBezTo>
                  <a:pt x="629" y="29"/>
                  <a:pt x="629" y="29"/>
                  <a:pt x="629" y="29"/>
                </a:cubicBezTo>
                <a:cubicBezTo>
                  <a:pt x="628" y="30"/>
                  <a:pt x="627" y="31"/>
                  <a:pt x="631" y="31"/>
                </a:cubicBezTo>
                <a:cubicBezTo>
                  <a:pt x="626" y="32"/>
                  <a:pt x="627" y="31"/>
                  <a:pt x="621" y="30"/>
                </a:cubicBezTo>
                <a:cubicBezTo>
                  <a:pt x="618" y="31"/>
                  <a:pt x="624" y="31"/>
                  <a:pt x="622" y="31"/>
                </a:cubicBezTo>
                <a:cubicBezTo>
                  <a:pt x="621" y="32"/>
                  <a:pt x="617" y="32"/>
                  <a:pt x="614" y="31"/>
                </a:cubicBezTo>
                <a:cubicBezTo>
                  <a:pt x="609" y="31"/>
                  <a:pt x="614" y="30"/>
                  <a:pt x="613" y="30"/>
                </a:cubicBezTo>
                <a:cubicBezTo>
                  <a:pt x="614" y="30"/>
                  <a:pt x="618" y="30"/>
                  <a:pt x="616" y="30"/>
                </a:cubicBezTo>
                <a:cubicBezTo>
                  <a:pt x="624" y="30"/>
                  <a:pt x="618" y="29"/>
                  <a:pt x="623" y="29"/>
                </a:cubicBezTo>
                <a:cubicBezTo>
                  <a:pt x="619" y="27"/>
                  <a:pt x="617" y="28"/>
                  <a:pt x="615" y="28"/>
                </a:cubicBezTo>
                <a:cubicBezTo>
                  <a:pt x="616" y="29"/>
                  <a:pt x="612" y="29"/>
                  <a:pt x="613" y="29"/>
                </a:cubicBezTo>
                <a:cubicBezTo>
                  <a:pt x="600" y="30"/>
                  <a:pt x="611" y="27"/>
                  <a:pt x="603" y="27"/>
                </a:cubicBezTo>
                <a:cubicBezTo>
                  <a:pt x="602" y="28"/>
                  <a:pt x="589" y="27"/>
                  <a:pt x="591" y="29"/>
                </a:cubicBezTo>
                <a:cubicBezTo>
                  <a:pt x="589" y="29"/>
                  <a:pt x="586" y="29"/>
                  <a:pt x="585" y="29"/>
                </a:cubicBezTo>
                <a:cubicBezTo>
                  <a:pt x="589" y="28"/>
                  <a:pt x="583" y="28"/>
                  <a:pt x="588" y="27"/>
                </a:cubicBezTo>
                <a:cubicBezTo>
                  <a:pt x="586" y="27"/>
                  <a:pt x="586" y="27"/>
                  <a:pt x="586" y="27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0" y="26"/>
                  <a:pt x="587" y="24"/>
                  <a:pt x="586" y="24"/>
                </a:cubicBezTo>
                <a:cubicBezTo>
                  <a:pt x="581" y="24"/>
                  <a:pt x="586" y="25"/>
                  <a:pt x="580" y="24"/>
                </a:cubicBezTo>
                <a:cubicBezTo>
                  <a:pt x="583" y="24"/>
                  <a:pt x="581" y="23"/>
                  <a:pt x="579" y="23"/>
                </a:cubicBezTo>
                <a:cubicBezTo>
                  <a:pt x="582" y="24"/>
                  <a:pt x="576" y="24"/>
                  <a:pt x="573" y="24"/>
                </a:cubicBezTo>
                <a:cubicBezTo>
                  <a:pt x="569" y="24"/>
                  <a:pt x="567" y="23"/>
                  <a:pt x="568" y="23"/>
                </a:cubicBezTo>
                <a:cubicBezTo>
                  <a:pt x="574" y="22"/>
                  <a:pt x="574" y="22"/>
                  <a:pt x="574" y="22"/>
                </a:cubicBezTo>
                <a:cubicBezTo>
                  <a:pt x="570" y="23"/>
                  <a:pt x="573" y="22"/>
                  <a:pt x="570" y="22"/>
                </a:cubicBezTo>
                <a:cubicBezTo>
                  <a:pt x="568" y="22"/>
                  <a:pt x="564" y="23"/>
                  <a:pt x="562" y="23"/>
                </a:cubicBezTo>
                <a:cubicBezTo>
                  <a:pt x="558" y="23"/>
                  <a:pt x="558" y="22"/>
                  <a:pt x="556" y="22"/>
                </a:cubicBezTo>
                <a:cubicBezTo>
                  <a:pt x="562" y="22"/>
                  <a:pt x="562" y="22"/>
                  <a:pt x="562" y="22"/>
                </a:cubicBezTo>
                <a:cubicBezTo>
                  <a:pt x="556" y="22"/>
                  <a:pt x="564" y="21"/>
                  <a:pt x="556" y="21"/>
                </a:cubicBezTo>
                <a:cubicBezTo>
                  <a:pt x="553" y="21"/>
                  <a:pt x="553" y="21"/>
                  <a:pt x="553" y="21"/>
                </a:cubicBezTo>
                <a:cubicBezTo>
                  <a:pt x="552" y="21"/>
                  <a:pt x="552" y="21"/>
                  <a:pt x="554" y="20"/>
                </a:cubicBezTo>
                <a:cubicBezTo>
                  <a:pt x="552" y="21"/>
                  <a:pt x="548" y="21"/>
                  <a:pt x="546" y="21"/>
                </a:cubicBezTo>
                <a:cubicBezTo>
                  <a:pt x="546" y="20"/>
                  <a:pt x="546" y="20"/>
                  <a:pt x="546" y="20"/>
                </a:cubicBezTo>
                <a:cubicBezTo>
                  <a:pt x="543" y="20"/>
                  <a:pt x="536" y="21"/>
                  <a:pt x="532" y="21"/>
                </a:cubicBezTo>
                <a:cubicBezTo>
                  <a:pt x="534" y="22"/>
                  <a:pt x="538" y="20"/>
                  <a:pt x="543" y="21"/>
                </a:cubicBezTo>
                <a:cubicBezTo>
                  <a:pt x="545" y="22"/>
                  <a:pt x="536" y="22"/>
                  <a:pt x="534" y="22"/>
                </a:cubicBezTo>
                <a:cubicBezTo>
                  <a:pt x="537" y="21"/>
                  <a:pt x="523" y="22"/>
                  <a:pt x="513" y="25"/>
                </a:cubicBezTo>
                <a:cubicBezTo>
                  <a:pt x="507" y="26"/>
                  <a:pt x="500" y="29"/>
                  <a:pt x="500" y="29"/>
                </a:cubicBezTo>
                <a:cubicBezTo>
                  <a:pt x="501" y="30"/>
                  <a:pt x="501" y="30"/>
                  <a:pt x="501" y="30"/>
                </a:cubicBezTo>
                <a:cubicBezTo>
                  <a:pt x="493" y="32"/>
                  <a:pt x="499" y="34"/>
                  <a:pt x="498" y="36"/>
                </a:cubicBezTo>
                <a:cubicBezTo>
                  <a:pt x="496" y="35"/>
                  <a:pt x="494" y="35"/>
                  <a:pt x="494" y="37"/>
                </a:cubicBezTo>
                <a:cubicBezTo>
                  <a:pt x="497" y="35"/>
                  <a:pt x="499" y="38"/>
                  <a:pt x="501" y="37"/>
                </a:cubicBezTo>
                <a:cubicBezTo>
                  <a:pt x="501" y="39"/>
                  <a:pt x="496" y="37"/>
                  <a:pt x="494" y="38"/>
                </a:cubicBezTo>
                <a:cubicBezTo>
                  <a:pt x="497" y="39"/>
                  <a:pt x="494" y="41"/>
                  <a:pt x="498" y="41"/>
                </a:cubicBezTo>
                <a:cubicBezTo>
                  <a:pt x="498" y="40"/>
                  <a:pt x="500" y="41"/>
                  <a:pt x="502" y="41"/>
                </a:cubicBezTo>
                <a:cubicBezTo>
                  <a:pt x="503" y="43"/>
                  <a:pt x="500" y="41"/>
                  <a:pt x="500" y="43"/>
                </a:cubicBezTo>
                <a:cubicBezTo>
                  <a:pt x="501" y="43"/>
                  <a:pt x="504" y="44"/>
                  <a:pt x="504" y="42"/>
                </a:cubicBezTo>
                <a:cubicBezTo>
                  <a:pt x="504" y="43"/>
                  <a:pt x="509" y="44"/>
                  <a:pt x="507" y="45"/>
                </a:cubicBezTo>
                <a:cubicBezTo>
                  <a:pt x="506" y="46"/>
                  <a:pt x="505" y="44"/>
                  <a:pt x="504" y="45"/>
                </a:cubicBezTo>
                <a:cubicBezTo>
                  <a:pt x="505" y="47"/>
                  <a:pt x="510" y="45"/>
                  <a:pt x="513" y="47"/>
                </a:cubicBezTo>
                <a:cubicBezTo>
                  <a:pt x="513" y="45"/>
                  <a:pt x="518" y="45"/>
                  <a:pt x="520" y="46"/>
                </a:cubicBezTo>
                <a:cubicBezTo>
                  <a:pt x="521" y="49"/>
                  <a:pt x="518" y="45"/>
                  <a:pt x="516" y="47"/>
                </a:cubicBezTo>
                <a:cubicBezTo>
                  <a:pt x="517" y="48"/>
                  <a:pt x="517" y="48"/>
                  <a:pt x="517" y="48"/>
                </a:cubicBezTo>
                <a:cubicBezTo>
                  <a:pt x="515" y="50"/>
                  <a:pt x="508" y="46"/>
                  <a:pt x="506" y="48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507" y="49"/>
                  <a:pt x="505" y="49"/>
                  <a:pt x="504" y="50"/>
                </a:cubicBezTo>
                <a:cubicBezTo>
                  <a:pt x="507" y="50"/>
                  <a:pt x="507" y="52"/>
                  <a:pt x="508" y="52"/>
                </a:cubicBezTo>
                <a:cubicBezTo>
                  <a:pt x="511" y="52"/>
                  <a:pt x="507" y="52"/>
                  <a:pt x="509" y="51"/>
                </a:cubicBezTo>
                <a:cubicBezTo>
                  <a:pt x="510" y="52"/>
                  <a:pt x="514" y="52"/>
                  <a:pt x="515" y="54"/>
                </a:cubicBezTo>
                <a:cubicBezTo>
                  <a:pt x="512" y="53"/>
                  <a:pt x="512" y="55"/>
                  <a:pt x="510" y="55"/>
                </a:cubicBezTo>
                <a:cubicBezTo>
                  <a:pt x="510" y="56"/>
                  <a:pt x="513" y="55"/>
                  <a:pt x="513" y="56"/>
                </a:cubicBezTo>
                <a:cubicBezTo>
                  <a:pt x="512" y="56"/>
                  <a:pt x="512" y="56"/>
                  <a:pt x="512" y="56"/>
                </a:cubicBezTo>
                <a:cubicBezTo>
                  <a:pt x="516" y="61"/>
                  <a:pt x="521" y="66"/>
                  <a:pt x="530" y="69"/>
                </a:cubicBezTo>
                <a:cubicBezTo>
                  <a:pt x="528" y="70"/>
                  <a:pt x="529" y="72"/>
                  <a:pt x="529" y="74"/>
                </a:cubicBezTo>
                <a:cubicBezTo>
                  <a:pt x="529" y="73"/>
                  <a:pt x="531" y="74"/>
                  <a:pt x="532" y="74"/>
                </a:cubicBezTo>
                <a:cubicBezTo>
                  <a:pt x="530" y="76"/>
                  <a:pt x="530" y="76"/>
                  <a:pt x="530" y="76"/>
                </a:cubicBezTo>
                <a:cubicBezTo>
                  <a:pt x="530" y="78"/>
                  <a:pt x="533" y="79"/>
                  <a:pt x="535" y="80"/>
                </a:cubicBezTo>
                <a:cubicBezTo>
                  <a:pt x="535" y="80"/>
                  <a:pt x="534" y="80"/>
                  <a:pt x="534" y="80"/>
                </a:cubicBezTo>
                <a:cubicBezTo>
                  <a:pt x="533" y="82"/>
                  <a:pt x="536" y="81"/>
                  <a:pt x="537" y="82"/>
                </a:cubicBezTo>
                <a:cubicBezTo>
                  <a:pt x="535" y="83"/>
                  <a:pt x="535" y="83"/>
                  <a:pt x="535" y="83"/>
                </a:cubicBezTo>
                <a:cubicBezTo>
                  <a:pt x="537" y="83"/>
                  <a:pt x="537" y="83"/>
                  <a:pt x="537" y="83"/>
                </a:cubicBezTo>
                <a:cubicBezTo>
                  <a:pt x="538" y="84"/>
                  <a:pt x="538" y="86"/>
                  <a:pt x="535" y="86"/>
                </a:cubicBezTo>
                <a:cubicBezTo>
                  <a:pt x="536" y="86"/>
                  <a:pt x="536" y="87"/>
                  <a:pt x="537" y="86"/>
                </a:cubicBezTo>
                <a:cubicBezTo>
                  <a:pt x="536" y="87"/>
                  <a:pt x="535" y="90"/>
                  <a:pt x="535" y="91"/>
                </a:cubicBezTo>
                <a:cubicBezTo>
                  <a:pt x="530" y="91"/>
                  <a:pt x="523" y="91"/>
                  <a:pt x="518" y="91"/>
                </a:cubicBezTo>
                <a:cubicBezTo>
                  <a:pt x="516" y="91"/>
                  <a:pt x="516" y="91"/>
                  <a:pt x="515" y="91"/>
                </a:cubicBezTo>
                <a:cubicBezTo>
                  <a:pt x="510" y="89"/>
                  <a:pt x="499" y="90"/>
                  <a:pt x="493" y="88"/>
                </a:cubicBezTo>
                <a:cubicBezTo>
                  <a:pt x="494" y="89"/>
                  <a:pt x="489" y="90"/>
                  <a:pt x="485" y="90"/>
                </a:cubicBezTo>
                <a:cubicBezTo>
                  <a:pt x="479" y="90"/>
                  <a:pt x="486" y="88"/>
                  <a:pt x="483" y="87"/>
                </a:cubicBezTo>
                <a:cubicBezTo>
                  <a:pt x="480" y="87"/>
                  <a:pt x="476" y="87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2" y="87"/>
                  <a:pt x="468" y="87"/>
                  <a:pt x="466" y="86"/>
                </a:cubicBezTo>
                <a:cubicBezTo>
                  <a:pt x="466" y="86"/>
                  <a:pt x="466" y="86"/>
                  <a:pt x="466" y="86"/>
                </a:cubicBezTo>
                <a:cubicBezTo>
                  <a:pt x="464" y="86"/>
                  <a:pt x="463" y="85"/>
                  <a:pt x="460" y="85"/>
                </a:cubicBezTo>
                <a:cubicBezTo>
                  <a:pt x="457" y="85"/>
                  <a:pt x="453" y="84"/>
                  <a:pt x="450" y="85"/>
                </a:cubicBezTo>
                <a:cubicBezTo>
                  <a:pt x="450" y="84"/>
                  <a:pt x="450" y="84"/>
                  <a:pt x="450" y="84"/>
                </a:cubicBezTo>
                <a:cubicBezTo>
                  <a:pt x="448" y="85"/>
                  <a:pt x="448" y="85"/>
                  <a:pt x="448" y="85"/>
                </a:cubicBezTo>
                <a:cubicBezTo>
                  <a:pt x="444" y="84"/>
                  <a:pt x="444" y="84"/>
                  <a:pt x="444" y="84"/>
                </a:cubicBezTo>
                <a:cubicBezTo>
                  <a:pt x="446" y="84"/>
                  <a:pt x="447" y="83"/>
                  <a:pt x="448" y="83"/>
                </a:cubicBezTo>
                <a:cubicBezTo>
                  <a:pt x="444" y="82"/>
                  <a:pt x="445" y="84"/>
                  <a:pt x="442" y="84"/>
                </a:cubicBezTo>
                <a:cubicBezTo>
                  <a:pt x="437" y="84"/>
                  <a:pt x="439" y="83"/>
                  <a:pt x="438" y="83"/>
                </a:cubicBezTo>
                <a:cubicBezTo>
                  <a:pt x="440" y="83"/>
                  <a:pt x="440" y="83"/>
                  <a:pt x="441" y="83"/>
                </a:cubicBezTo>
                <a:cubicBezTo>
                  <a:pt x="445" y="83"/>
                  <a:pt x="440" y="83"/>
                  <a:pt x="440" y="82"/>
                </a:cubicBezTo>
                <a:cubicBezTo>
                  <a:pt x="440" y="82"/>
                  <a:pt x="438" y="83"/>
                  <a:pt x="435" y="82"/>
                </a:cubicBezTo>
                <a:cubicBezTo>
                  <a:pt x="433" y="82"/>
                  <a:pt x="428" y="82"/>
                  <a:pt x="430" y="81"/>
                </a:cubicBezTo>
                <a:cubicBezTo>
                  <a:pt x="427" y="81"/>
                  <a:pt x="425" y="81"/>
                  <a:pt x="423" y="81"/>
                </a:cubicBezTo>
                <a:cubicBezTo>
                  <a:pt x="424" y="81"/>
                  <a:pt x="427" y="82"/>
                  <a:pt x="427" y="82"/>
                </a:cubicBezTo>
                <a:cubicBezTo>
                  <a:pt x="425" y="82"/>
                  <a:pt x="421" y="82"/>
                  <a:pt x="421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1" y="82"/>
                  <a:pt x="417" y="81"/>
                  <a:pt x="418" y="82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81"/>
                  <a:pt x="411" y="80"/>
                  <a:pt x="408" y="80"/>
                </a:cubicBezTo>
                <a:cubicBezTo>
                  <a:pt x="409" y="79"/>
                  <a:pt x="413" y="79"/>
                  <a:pt x="408" y="78"/>
                </a:cubicBezTo>
                <a:cubicBezTo>
                  <a:pt x="402" y="78"/>
                  <a:pt x="402" y="78"/>
                  <a:pt x="402" y="78"/>
                </a:cubicBezTo>
                <a:cubicBezTo>
                  <a:pt x="400" y="78"/>
                  <a:pt x="399" y="78"/>
                  <a:pt x="401" y="77"/>
                </a:cubicBezTo>
                <a:cubicBezTo>
                  <a:pt x="393" y="76"/>
                  <a:pt x="388" y="78"/>
                  <a:pt x="383" y="77"/>
                </a:cubicBezTo>
                <a:cubicBezTo>
                  <a:pt x="387" y="76"/>
                  <a:pt x="385" y="76"/>
                  <a:pt x="383" y="75"/>
                </a:cubicBezTo>
                <a:cubicBezTo>
                  <a:pt x="383" y="75"/>
                  <a:pt x="382" y="76"/>
                  <a:pt x="380" y="76"/>
                </a:cubicBezTo>
                <a:cubicBezTo>
                  <a:pt x="380" y="76"/>
                  <a:pt x="383" y="75"/>
                  <a:pt x="384" y="76"/>
                </a:cubicBezTo>
                <a:cubicBezTo>
                  <a:pt x="384" y="77"/>
                  <a:pt x="381" y="76"/>
                  <a:pt x="379" y="76"/>
                </a:cubicBezTo>
                <a:cubicBezTo>
                  <a:pt x="378" y="73"/>
                  <a:pt x="361" y="73"/>
                  <a:pt x="354" y="71"/>
                </a:cubicBezTo>
                <a:cubicBezTo>
                  <a:pt x="352" y="72"/>
                  <a:pt x="349" y="71"/>
                  <a:pt x="346" y="71"/>
                </a:cubicBezTo>
                <a:cubicBezTo>
                  <a:pt x="349" y="70"/>
                  <a:pt x="340" y="71"/>
                  <a:pt x="339" y="70"/>
                </a:cubicBezTo>
                <a:cubicBezTo>
                  <a:pt x="338" y="71"/>
                  <a:pt x="338" y="71"/>
                  <a:pt x="338" y="71"/>
                </a:cubicBezTo>
                <a:cubicBezTo>
                  <a:pt x="333" y="70"/>
                  <a:pt x="325" y="71"/>
                  <a:pt x="324" y="70"/>
                </a:cubicBezTo>
                <a:cubicBezTo>
                  <a:pt x="321" y="69"/>
                  <a:pt x="327" y="69"/>
                  <a:pt x="329" y="69"/>
                </a:cubicBezTo>
                <a:cubicBezTo>
                  <a:pt x="327" y="67"/>
                  <a:pt x="314" y="69"/>
                  <a:pt x="313" y="67"/>
                </a:cubicBezTo>
                <a:cubicBezTo>
                  <a:pt x="312" y="67"/>
                  <a:pt x="312" y="68"/>
                  <a:pt x="307" y="68"/>
                </a:cubicBezTo>
                <a:cubicBezTo>
                  <a:pt x="305" y="68"/>
                  <a:pt x="299" y="66"/>
                  <a:pt x="300" y="66"/>
                </a:cubicBezTo>
                <a:cubicBezTo>
                  <a:pt x="297" y="66"/>
                  <a:pt x="295" y="67"/>
                  <a:pt x="293" y="66"/>
                </a:cubicBezTo>
                <a:cubicBezTo>
                  <a:pt x="294" y="66"/>
                  <a:pt x="295" y="66"/>
                  <a:pt x="297" y="66"/>
                </a:cubicBezTo>
                <a:cubicBezTo>
                  <a:pt x="292" y="65"/>
                  <a:pt x="287" y="65"/>
                  <a:pt x="282" y="65"/>
                </a:cubicBezTo>
                <a:cubicBezTo>
                  <a:pt x="281" y="64"/>
                  <a:pt x="271" y="64"/>
                  <a:pt x="263" y="64"/>
                </a:cubicBezTo>
                <a:cubicBezTo>
                  <a:pt x="259" y="65"/>
                  <a:pt x="244" y="65"/>
                  <a:pt x="240" y="69"/>
                </a:cubicBezTo>
                <a:cubicBezTo>
                  <a:pt x="240" y="68"/>
                  <a:pt x="238" y="69"/>
                  <a:pt x="237" y="70"/>
                </a:cubicBezTo>
                <a:cubicBezTo>
                  <a:pt x="235" y="72"/>
                  <a:pt x="239" y="72"/>
                  <a:pt x="239" y="73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3" y="74"/>
                  <a:pt x="237" y="76"/>
                  <a:pt x="236" y="77"/>
                </a:cubicBezTo>
                <a:cubicBezTo>
                  <a:pt x="238" y="76"/>
                  <a:pt x="237" y="78"/>
                  <a:pt x="239" y="77"/>
                </a:cubicBezTo>
                <a:cubicBezTo>
                  <a:pt x="241" y="78"/>
                  <a:pt x="241" y="78"/>
                  <a:pt x="241" y="78"/>
                </a:cubicBezTo>
                <a:cubicBezTo>
                  <a:pt x="243" y="80"/>
                  <a:pt x="242" y="78"/>
                  <a:pt x="245" y="80"/>
                </a:cubicBezTo>
                <a:cubicBezTo>
                  <a:pt x="246" y="81"/>
                  <a:pt x="242" y="81"/>
                  <a:pt x="242" y="81"/>
                </a:cubicBezTo>
                <a:cubicBezTo>
                  <a:pt x="241" y="82"/>
                  <a:pt x="243" y="82"/>
                  <a:pt x="245" y="83"/>
                </a:cubicBezTo>
                <a:cubicBezTo>
                  <a:pt x="245" y="83"/>
                  <a:pt x="245" y="83"/>
                  <a:pt x="246" y="83"/>
                </a:cubicBezTo>
                <a:cubicBezTo>
                  <a:pt x="245" y="83"/>
                  <a:pt x="245" y="83"/>
                  <a:pt x="245" y="83"/>
                </a:cubicBezTo>
                <a:cubicBezTo>
                  <a:pt x="246" y="84"/>
                  <a:pt x="246" y="84"/>
                  <a:pt x="247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6" y="84"/>
                  <a:pt x="246" y="84"/>
                  <a:pt x="245" y="83"/>
                </a:cubicBezTo>
                <a:cubicBezTo>
                  <a:pt x="245" y="84"/>
                  <a:pt x="246" y="84"/>
                  <a:pt x="246" y="84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50" y="87"/>
                  <a:pt x="251" y="87"/>
                </a:cubicBezTo>
                <a:cubicBezTo>
                  <a:pt x="252" y="90"/>
                  <a:pt x="260" y="94"/>
                  <a:pt x="263" y="95"/>
                </a:cubicBezTo>
                <a:cubicBezTo>
                  <a:pt x="262" y="95"/>
                  <a:pt x="262" y="95"/>
                  <a:pt x="263" y="95"/>
                </a:cubicBezTo>
                <a:cubicBezTo>
                  <a:pt x="265" y="96"/>
                  <a:pt x="268" y="96"/>
                  <a:pt x="267" y="96"/>
                </a:cubicBezTo>
                <a:cubicBezTo>
                  <a:pt x="269" y="97"/>
                  <a:pt x="266" y="97"/>
                  <a:pt x="268" y="99"/>
                </a:cubicBezTo>
                <a:cubicBezTo>
                  <a:pt x="268" y="99"/>
                  <a:pt x="270" y="98"/>
                  <a:pt x="269" y="98"/>
                </a:cubicBezTo>
                <a:cubicBezTo>
                  <a:pt x="270" y="101"/>
                  <a:pt x="279" y="102"/>
                  <a:pt x="281" y="105"/>
                </a:cubicBezTo>
                <a:cubicBezTo>
                  <a:pt x="280" y="105"/>
                  <a:pt x="279" y="105"/>
                  <a:pt x="278" y="105"/>
                </a:cubicBezTo>
                <a:cubicBezTo>
                  <a:pt x="282" y="106"/>
                  <a:pt x="285" y="108"/>
                  <a:pt x="291" y="109"/>
                </a:cubicBezTo>
                <a:cubicBezTo>
                  <a:pt x="289" y="109"/>
                  <a:pt x="289" y="109"/>
                  <a:pt x="287" y="109"/>
                </a:cubicBezTo>
                <a:cubicBezTo>
                  <a:pt x="289" y="110"/>
                  <a:pt x="292" y="112"/>
                  <a:pt x="295" y="112"/>
                </a:cubicBezTo>
                <a:cubicBezTo>
                  <a:pt x="295" y="111"/>
                  <a:pt x="294" y="112"/>
                  <a:pt x="293" y="111"/>
                </a:cubicBezTo>
                <a:cubicBezTo>
                  <a:pt x="293" y="110"/>
                  <a:pt x="298" y="111"/>
                  <a:pt x="299" y="112"/>
                </a:cubicBezTo>
                <a:cubicBezTo>
                  <a:pt x="299" y="112"/>
                  <a:pt x="299" y="112"/>
                  <a:pt x="299" y="112"/>
                </a:cubicBezTo>
                <a:cubicBezTo>
                  <a:pt x="301" y="113"/>
                  <a:pt x="302" y="113"/>
                  <a:pt x="304" y="114"/>
                </a:cubicBezTo>
                <a:cubicBezTo>
                  <a:pt x="304" y="115"/>
                  <a:pt x="302" y="114"/>
                  <a:pt x="302" y="115"/>
                </a:cubicBezTo>
                <a:cubicBezTo>
                  <a:pt x="299" y="116"/>
                  <a:pt x="304" y="118"/>
                  <a:pt x="304" y="118"/>
                </a:cubicBezTo>
                <a:cubicBezTo>
                  <a:pt x="306" y="118"/>
                  <a:pt x="307" y="119"/>
                  <a:pt x="308" y="118"/>
                </a:cubicBezTo>
                <a:cubicBezTo>
                  <a:pt x="310" y="119"/>
                  <a:pt x="307" y="119"/>
                  <a:pt x="308" y="120"/>
                </a:cubicBezTo>
                <a:cubicBezTo>
                  <a:pt x="318" y="121"/>
                  <a:pt x="318" y="121"/>
                  <a:pt x="318" y="121"/>
                </a:cubicBezTo>
                <a:cubicBezTo>
                  <a:pt x="317" y="121"/>
                  <a:pt x="317" y="123"/>
                  <a:pt x="314" y="122"/>
                </a:cubicBezTo>
                <a:cubicBezTo>
                  <a:pt x="318" y="124"/>
                  <a:pt x="324" y="124"/>
                  <a:pt x="328" y="125"/>
                </a:cubicBezTo>
                <a:cubicBezTo>
                  <a:pt x="329" y="126"/>
                  <a:pt x="333" y="127"/>
                  <a:pt x="334" y="128"/>
                </a:cubicBezTo>
                <a:cubicBezTo>
                  <a:pt x="333" y="129"/>
                  <a:pt x="334" y="127"/>
                  <a:pt x="332" y="128"/>
                </a:cubicBezTo>
                <a:cubicBezTo>
                  <a:pt x="332" y="129"/>
                  <a:pt x="332" y="129"/>
                  <a:pt x="332" y="129"/>
                </a:cubicBezTo>
                <a:cubicBezTo>
                  <a:pt x="329" y="128"/>
                  <a:pt x="329" y="130"/>
                  <a:pt x="326" y="130"/>
                </a:cubicBezTo>
                <a:cubicBezTo>
                  <a:pt x="329" y="131"/>
                  <a:pt x="332" y="133"/>
                  <a:pt x="335" y="135"/>
                </a:cubicBezTo>
                <a:cubicBezTo>
                  <a:pt x="336" y="133"/>
                  <a:pt x="340" y="137"/>
                  <a:pt x="343" y="136"/>
                </a:cubicBezTo>
                <a:cubicBezTo>
                  <a:pt x="347" y="138"/>
                  <a:pt x="342" y="138"/>
                  <a:pt x="342" y="139"/>
                </a:cubicBezTo>
                <a:cubicBezTo>
                  <a:pt x="347" y="140"/>
                  <a:pt x="349" y="143"/>
                  <a:pt x="352" y="144"/>
                </a:cubicBezTo>
                <a:cubicBezTo>
                  <a:pt x="352" y="144"/>
                  <a:pt x="352" y="144"/>
                  <a:pt x="351" y="144"/>
                </a:cubicBezTo>
                <a:cubicBezTo>
                  <a:pt x="355" y="146"/>
                  <a:pt x="358" y="149"/>
                  <a:pt x="363" y="150"/>
                </a:cubicBezTo>
                <a:cubicBezTo>
                  <a:pt x="363" y="150"/>
                  <a:pt x="362" y="150"/>
                  <a:pt x="361" y="150"/>
                </a:cubicBezTo>
                <a:cubicBezTo>
                  <a:pt x="362" y="152"/>
                  <a:pt x="366" y="149"/>
                  <a:pt x="367" y="152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8" y="153"/>
                  <a:pt x="366" y="155"/>
                  <a:pt x="371" y="156"/>
                </a:cubicBezTo>
                <a:cubicBezTo>
                  <a:pt x="370" y="156"/>
                  <a:pt x="369" y="156"/>
                  <a:pt x="368" y="156"/>
                </a:cubicBezTo>
                <a:cubicBezTo>
                  <a:pt x="371" y="157"/>
                  <a:pt x="372" y="159"/>
                  <a:pt x="376" y="160"/>
                </a:cubicBezTo>
                <a:cubicBezTo>
                  <a:pt x="375" y="160"/>
                  <a:pt x="374" y="160"/>
                  <a:pt x="372" y="160"/>
                </a:cubicBezTo>
                <a:cubicBezTo>
                  <a:pt x="372" y="161"/>
                  <a:pt x="377" y="161"/>
                  <a:pt x="376" y="162"/>
                </a:cubicBezTo>
                <a:cubicBezTo>
                  <a:pt x="376" y="163"/>
                  <a:pt x="375" y="164"/>
                  <a:pt x="375" y="164"/>
                </a:cubicBezTo>
                <a:cubicBezTo>
                  <a:pt x="378" y="164"/>
                  <a:pt x="376" y="167"/>
                  <a:pt x="370" y="167"/>
                </a:cubicBezTo>
                <a:cubicBezTo>
                  <a:pt x="370" y="167"/>
                  <a:pt x="368" y="167"/>
                  <a:pt x="365" y="167"/>
                </a:cubicBezTo>
                <a:cubicBezTo>
                  <a:pt x="339" y="166"/>
                  <a:pt x="317" y="163"/>
                  <a:pt x="293" y="161"/>
                </a:cubicBezTo>
                <a:cubicBezTo>
                  <a:pt x="292" y="159"/>
                  <a:pt x="300" y="161"/>
                  <a:pt x="299" y="160"/>
                </a:cubicBezTo>
                <a:cubicBezTo>
                  <a:pt x="297" y="161"/>
                  <a:pt x="295" y="159"/>
                  <a:pt x="288" y="159"/>
                </a:cubicBezTo>
                <a:cubicBezTo>
                  <a:pt x="288" y="159"/>
                  <a:pt x="288" y="159"/>
                  <a:pt x="288" y="159"/>
                </a:cubicBezTo>
                <a:cubicBezTo>
                  <a:pt x="285" y="158"/>
                  <a:pt x="285" y="157"/>
                  <a:pt x="281" y="157"/>
                </a:cubicBezTo>
                <a:cubicBezTo>
                  <a:pt x="280" y="158"/>
                  <a:pt x="280" y="158"/>
                  <a:pt x="280" y="158"/>
                </a:cubicBezTo>
                <a:cubicBezTo>
                  <a:pt x="276" y="158"/>
                  <a:pt x="276" y="155"/>
                  <a:pt x="272" y="156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65" y="156"/>
                  <a:pt x="267" y="154"/>
                  <a:pt x="261" y="154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58" y="153"/>
                  <a:pt x="249" y="154"/>
                  <a:pt x="249" y="152"/>
                </a:cubicBezTo>
                <a:cubicBezTo>
                  <a:pt x="244" y="152"/>
                  <a:pt x="239" y="151"/>
                  <a:pt x="236" y="152"/>
                </a:cubicBezTo>
                <a:cubicBezTo>
                  <a:pt x="236" y="151"/>
                  <a:pt x="238" y="151"/>
                  <a:pt x="239" y="151"/>
                </a:cubicBezTo>
                <a:cubicBezTo>
                  <a:pt x="222" y="149"/>
                  <a:pt x="205" y="145"/>
                  <a:pt x="188" y="144"/>
                </a:cubicBezTo>
                <a:cubicBezTo>
                  <a:pt x="188" y="143"/>
                  <a:pt x="189" y="144"/>
                  <a:pt x="190" y="143"/>
                </a:cubicBezTo>
                <a:cubicBezTo>
                  <a:pt x="179" y="143"/>
                  <a:pt x="175" y="139"/>
                  <a:pt x="164" y="140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59" y="139"/>
                  <a:pt x="160" y="139"/>
                  <a:pt x="159" y="138"/>
                </a:cubicBezTo>
                <a:cubicBezTo>
                  <a:pt x="156" y="139"/>
                  <a:pt x="151" y="137"/>
                  <a:pt x="148" y="138"/>
                </a:cubicBezTo>
                <a:cubicBezTo>
                  <a:pt x="148" y="137"/>
                  <a:pt x="150" y="137"/>
                  <a:pt x="150" y="137"/>
                </a:cubicBezTo>
                <a:cubicBezTo>
                  <a:pt x="147" y="136"/>
                  <a:pt x="139" y="136"/>
                  <a:pt x="136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22" y="130"/>
                  <a:pt x="100" y="124"/>
                  <a:pt x="79" y="123"/>
                </a:cubicBezTo>
                <a:cubicBezTo>
                  <a:pt x="74" y="122"/>
                  <a:pt x="80" y="122"/>
                  <a:pt x="78" y="121"/>
                </a:cubicBezTo>
                <a:cubicBezTo>
                  <a:pt x="58" y="120"/>
                  <a:pt x="44" y="114"/>
                  <a:pt x="23" y="113"/>
                </a:cubicBezTo>
                <a:cubicBezTo>
                  <a:pt x="10" y="111"/>
                  <a:pt x="0" y="113"/>
                  <a:pt x="0" y="113"/>
                </a:cubicBezTo>
                <a:cubicBezTo>
                  <a:pt x="31" y="117"/>
                  <a:pt x="53" y="123"/>
                  <a:pt x="78" y="130"/>
                </a:cubicBezTo>
                <a:close/>
                <a:moveTo>
                  <a:pt x="656" y="33"/>
                </a:moveTo>
                <a:cubicBezTo>
                  <a:pt x="656" y="33"/>
                  <a:pt x="656" y="33"/>
                  <a:pt x="656" y="33"/>
                </a:cubicBezTo>
                <a:moveTo>
                  <a:pt x="655" y="33"/>
                </a:moveTo>
                <a:cubicBezTo>
                  <a:pt x="655" y="33"/>
                  <a:pt x="655" y="33"/>
                  <a:pt x="655" y="33"/>
                </a:cubicBezTo>
                <a:cubicBezTo>
                  <a:pt x="656" y="33"/>
                  <a:pt x="656" y="33"/>
                  <a:pt x="655" y="33"/>
                </a:cubicBezTo>
                <a:close/>
                <a:moveTo>
                  <a:pt x="650" y="3"/>
                </a:moveTo>
                <a:cubicBezTo>
                  <a:pt x="650" y="3"/>
                  <a:pt x="650" y="4"/>
                  <a:pt x="650" y="4"/>
                </a:cubicBezTo>
                <a:cubicBezTo>
                  <a:pt x="650" y="4"/>
                  <a:pt x="649" y="4"/>
                  <a:pt x="648" y="5"/>
                </a:cubicBezTo>
                <a:cubicBezTo>
                  <a:pt x="648" y="4"/>
                  <a:pt x="648" y="3"/>
                  <a:pt x="650" y="3"/>
                </a:cubicBezTo>
                <a:close/>
                <a:moveTo>
                  <a:pt x="649" y="34"/>
                </a:moveTo>
                <a:cubicBezTo>
                  <a:pt x="650" y="34"/>
                  <a:pt x="651" y="34"/>
                  <a:pt x="653" y="34"/>
                </a:cubicBezTo>
                <a:cubicBezTo>
                  <a:pt x="653" y="33"/>
                  <a:pt x="653" y="33"/>
                  <a:pt x="653" y="33"/>
                </a:cubicBezTo>
                <a:cubicBezTo>
                  <a:pt x="653" y="34"/>
                  <a:pt x="653" y="34"/>
                  <a:pt x="653" y="34"/>
                </a:cubicBezTo>
                <a:cubicBezTo>
                  <a:pt x="654" y="34"/>
                  <a:pt x="655" y="33"/>
                  <a:pt x="655" y="33"/>
                </a:cubicBezTo>
                <a:cubicBezTo>
                  <a:pt x="654" y="34"/>
                  <a:pt x="654" y="34"/>
                  <a:pt x="653" y="34"/>
                </a:cubicBezTo>
                <a:cubicBezTo>
                  <a:pt x="653" y="34"/>
                  <a:pt x="653" y="35"/>
                  <a:pt x="652" y="35"/>
                </a:cubicBezTo>
                <a:cubicBezTo>
                  <a:pt x="652" y="35"/>
                  <a:pt x="652" y="35"/>
                  <a:pt x="652" y="35"/>
                </a:cubicBezTo>
                <a:cubicBezTo>
                  <a:pt x="652" y="35"/>
                  <a:pt x="651" y="35"/>
                  <a:pt x="650" y="35"/>
                </a:cubicBezTo>
                <a:cubicBezTo>
                  <a:pt x="649" y="35"/>
                  <a:pt x="649" y="35"/>
                  <a:pt x="649" y="35"/>
                </a:cubicBezTo>
                <a:cubicBezTo>
                  <a:pt x="647" y="36"/>
                  <a:pt x="650" y="36"/>
                  <a:pt x="648" y="37"/>
                </a:cubicBezTo>
                <a:cubicBezTo>
                  <a:pt x="646" y="37"/>
                  <a:pt x="644" y="37"/>
                  <a:pt x="643" y="37"/>
                </a:cubicBezTo>
                <a:cubicBezTo>
                  <a:pt x="643" y="36"/>
                  <a:pt x="646" y="35"/>
                  <a:pt x="640" y="34"/>
                </a:cubicBezTo>
                <a:cubicBezTo>
                  <a:pt x="644" y="33"/>
                  <a:pt x="649" y="35"/>
                  <a:pt x="649" y="34"/>
                </a:cubicBezTo>
                <a:close/>
                <a:moveTo>
                  <a:pt x="539" y="91"/>
                </a:moveTo>
                <a:cubicBezTo>
                  <a:pt x="541" y="91"/>
                  <a:pt x="537" y="92"/>
                  <a:pt x="538" y="92"/>
                </a:cubicBezTo>
                <a:cubicBezTo>
                  <a:pt x="537" y="92"/>
                  <a:pt x="535" y="93"/>
                  <a:pt x="535" y="92"/>
                </a:cubicBezTo>
                <a:cubicBezTo>
                  <a:pt x="538" y="92"/>
                  <a:pt x="539" y="91"/>
                  <a:pt x="539" y="91"/>
                </a:cubicBezTo>
                <a:close/>
              </a:path>
            </a:pathLst>
          </a:custGeom>
          <a:solidFill>
            <a:srgbClr val="13436C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Rectangle: Rounded Corners 64">
            <a:extLst>
              <a:ext uri="{FF2B5EF4-FFF2-40B4-BE49-F238E27FC236}">
                <a16:creationId xmlns:a16="http://schemas.microsoft.com/office/drawing/2014/main" id="{BABE8763-357B-3600-68D5-90AF44A2EAB5}"/>
              </a:ext>
            </a:extLst>
          </p:cNvPr>
          <p:cNvSpPr/>
          <p:nvPr/>
        </p:nvSpPr>
        <p:spPr>
          <a:xfrm>
            <a:off x="3621135" y="1037243"/>
            <a:ext cx="2435595" cy="661515"/>
          </a:xfrm>
          <a:prstGeom prst="roundRect">
            <a:avLst>
              <a:gd name="adj" fmla="val 50000"/>
            </a:avLst>
          </a:prstGeom>
          <a:gradFill>
            <a:gsLst>
              <a:gs pos="12000">
                <a:srgbClr val="1A497C">
                  <a:lumMod val="95000"/>
                  <a:lumOff val="5000"/>
                </a:srgbClr>
              </a:gs>
              <a:gs pos="59000">
                <a:srgbClr val="0B3754"/>
              </a:gs>
              <a:gs pos="100000">
                <a:srgbClr val="0D243F"/>
              </a:gs>
            </a:gsLst>
            <a:lin ang="13200000" scaled="0"/>
          </a:gradFill>
          <a:ln>
            <a:gradFill>
              <a:gsLst>
                <a:gs pos="0">
                  <a:srgbClr val="163B67"/>
                </a:gs>
                <a:gs pos="100000">
                  <a:srgbClr val="0C2A42"/>
                </a:gs>
              </a:gsLst>
              <a:lin ang="5400000" scaled="1"/>
            </a:gradFill>
          </a:ln>
          <a:effectLst>
            <a:outerShdw blurRad="127000" dist="63500" dir="5400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Limitations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0CABB396-7AAA-856C-86BB-83674A370F13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11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68">
            <a:extLst>
              <a:ext uri="{FF2B5EF4-FFF2-40B4-BE49-F238E27FC236}">
                <a16:creationId xmlns:a16="http://schemas.microsoft.com/office/drawing/2014/main" id="{779F09D4-9816-EB2B-CE1B-B5CFDACA24D7}"/>
              </a:ext>
            </a:extLst>
          </p:cNvPr>
          <p:cNvSpPr txBox="1">
            <a:spLocks/>
          </p:cNvSpPr>
          <p:nvPr/>
        </p:nvSpPr>
        <p:spPr>
          <a:xfrm>
            <a:off x="3779912" y="1786580"/>
            <a:ext cx="4176465" cy="2311124"/>
          </a:xfrm>
          <a:prstGeom prst="rect">
            <a:avLst/>
          </a:prstGeom>
        </p:spPr>
        <p:txBody>
          <a:bodyPr vert="horz" wrap="square" lIns="0" tIns="72000" rIns="0" bIns="0" anchor="t" anchorCtr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considered the sizes of small objects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did not augment the datasets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didn’t apply additional preprocessing steps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8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8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How to solve the problem?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497356" y="987574"/>
            <a:ext cx="6984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solve the problem using two techniques:</a:t>
            </a:r>
          </a:p>
          <a:p>
            <a:endParaRPr lang="en-US" sz="1800" dirty="0">
              <a:solidFill>
                <a:srgbClr val="3B4761"/>
              </a:solidFill>
              <a:latin typeface="+mn-lt"/>
              <a:cs typeface="Aharoni" panose="02010803020104030203" pitchFamily="2" charset="-79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lvl="1"/>
            <a:endParaRPr lang="en-US" sz="16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aims to classify medical images into different categories.</a:t>
            </a:r>
          </a:p>
          <a:p>
            <a:pPr lvl="2"/>
            <a:endParaRPr lang="en-US" sz="16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Divided into two steps: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effective features from the image.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features to build models that classify the image dataset.</a:t>
            </a:r>
            <a:endParaRPr lang="en-US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raduation-cap_16905">
            <a:extLst>
              <a:ext uri="{FF2B5EF4-FFF2-40B4-BE49-F238E27FC236}">
                <a16:creationId xmlns:a16="http://schemas.microsoft.com/office/drawing/2014/main" id="{3F894ECB-7A18-1B13-6A64-5ABE0E37DC2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97122E4-EEAF-0DE0-EB5F-31B009E3099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12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BB281-7314-2CB7-DBB8-F5C3A817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457651"/>
            <a:ext cx="1609859" cy="1210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0F2E5-9C6B-8754-0711-435DCD47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457651"/>
            <a:ext cx="1609859" cy="1210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EF8360-5D72-316D-2509-61DA0EC8CB1B}"/>
              </a:ext>
            </a:extLst>
          </p:cNvPr>
          <p:cNvSpPr txBox="1"/>
          <p:nvPr/>
        </p:nvSpPr>
        <p:spPr>
          <a:xfrm>
            <a:off x="5192970" y="4668436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EB65B-CF72-8FAC-E708-BC828B8F7CAC}"/>
              </a:ext>
            </a:extLst>
          </p:cNvPr>
          <p:cNvSpPr txBox="1"/>
          <p:nvPr/>
        </p:nvSpPr>
        <p:spPr>
          <a:xfrm>
            <a:off x="1864699" y="466843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Polyp</a:t>
            </a:r>
          </a:p>
        </p:txBody>
      </p:sp>
    </p:spTree>
    <p:extLst>
      <p:ext uri="{BB962C8B-B14F-4D97-AF65-F5344CB8AC3E}">
        <p14:creationId xmlns:p14="http://schemas.microsoft.com/office/powerpoint/2010/main" val="37140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-36512" y="411510"/>
            <a:ext cx="69847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800100" lvl="1" indent="-342900">
              <a:buAutoNum type="arabicPeriod" startAt="2"/>
            </a:pPr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lvl="1"/>
            <a:endParaRPr lang="en-US" sz="1600" b="1" i="1" dirty="0">
              <a:solidFill>
                <a:srgbClr val="DB2121"/>
              </a:solidFill>
              <a:latin typeface="+mn-lt"/>
              <a:cs typeface="+mj-c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</a:t>
            </a: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technique of dividing images into meaningful Regions of Interests (ROIs) that are simple to analyze and interpret.</a:t>
            </a:r>
          </a:p>
          <a:p>
            <a:pPr lvl="2" defTabSz="914148">
              <a:defRPr/>
            </a:pPr>
            <a:endParaRPr lang="en-US" sz="1600" dirty="0">
              <a:solidFill>
                <a:srgbClr val="3B4761"/>
              </a:solidFill>
              <a:latin typeface="+mn-lt"/>
              <a:cs typeface="+mj-c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predicted output of the process is an image contains the ROIs only called </a:t>
            </a:r>
            <a:r>
              <a:rPr lang="en-US" sz="1600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B4761"/>
              </a:solidFill>
              <a:latin typeface="+mn-lt"/>
              <a:cs typeface="+mj-c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of image segmentation is to assign a label to each pixel of the image so the pixels with the same label share specific characteristics.</a:t>
            </a:r>
            <a:endParaRPr lang="ar-EG" sz="16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B4761"/>
              </a:solidFill>
              <a:latin typeface="+mn-lt"/>
              <a:cs typeface="+mj-cs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en-US" sz="16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 the risk factors of the colon cancer, it helps doctors to detect the location of the cancer, so the survival of the patient will be faster.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B4761"/>
              </a:solidFill>
              <a:latin typeface="+mn-lt"/>
              <a:cs typeface="+mj-cs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57D906B-5143-6EC6-0F83-F6CB4C242E52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13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7C70D-7CE6-F5F0-6E6C-B1CA5316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579380"/>
            <a:ext cx="2034862" cy="39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839d3dd7-90c0-46b7-ad30-43ca467af0b5">
            <a:extLst>
              <a:ext uri="{FF2B5EF4-FFF2-40B4-BE49-F238E27FC236}">
                <a16:creationId xmlns:a16="http://schemas.microsoft.com/office/drawing/2014/main" id="{DB1ADEF8-F6AD-7828-80D3-8B53445A9FC3}"/>
              </a:ext>
            </a:extLst>
          </p:cNvPr>
          <p:cNvGrpSpPr>
            <a:grpSpLocks noChangeAspect="1"/>
          </p:cNvGrpSpPr>
          <p:nvPr/>
        </p:nvGrpSpPr>
        <p:grpSpPr>
          <a:xfrm>
            <a:off x="899592" y="771550"/>
            <a:ext cx="7774528" cy="3690945"/>
            <a:chOff x="860210" y="1610693"/>
            <a:chExt cx="10366038" cy="4921258"/>
          </a:xfrm>
        </p:grpSpPr>
        <p:sp>
          <p:nvSpPr>
            <p:cNvPr id="6" name="Freeform: Shape 152">
              <a:extLst>
                <a:ext uri="{FF2B5EF4-FFF2-40B4-BE49-F238E27FC236}">
                  <a16:creationId xmlns:a16="http://schemas.microsoft.com/office/drawing/2014/main" id="{08FC8F42-D165-34CD-D1E8-6FC49835B5D4}"/>
                </a:ext>
              </a:extLst>
            </p:cNvPr>
            <p:cNvSpPr>
              <a:spLocks/>
            </p:cNvSpPr>
            <p:nvPr/>
          </p:nvSpPr>
          <p:spPr bwMode="auto">
            <a:xfrm rot="13500000">
              <a:off x="6164539" y="2973026"/>
              <a:ext cx="2139941" cy="2139940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62">
              <a:extLst>
                <a:ext uri="{FF2B5EF4-FFF2-40B4-BE49-F238E27FC236}">
                  <a16:creationId xmlns:a16="http://schemas.microsoft.com/office/drawing/2014/main" id="{C75F6854-D7EB-B31A-0139-751A9FED7706}"/>
                </a:ext>
              </a:extLst>
            </p:cNvPr>
            <p:cNvSpPr>
              <a:spLocks/>
            </p:cNvSpPr>
            <p:nvPr/>
          </p:nvSpPr>
          <p:spPr bwMode="auto">
            <a:xfrm rot="13500000">
              <a:off x="3836966" y="2959176"/>
              <a:ext cx="2139941" cy="2139940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63">
              <a:extLst>
                <a:ext uri="{FF2B5EF4-FFF2-40B4-BE49-F238E27FC236}">
                  <a16:creationId xmlns:a16="http://schemas.microsoft.com/office/drawing/2014/main" id="{9B6A5FFC-C7D8-8B47-2D57-9111E705C128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5001961" y="1820072"/>
              <a:ext cx="2139941" cy="2139941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Group 75">
              <a:extLst>
                <a:ext uri="{FF2B5EF4-FFF2-40B4-BE49-F238E27FC236}">
                  <a16:creationId xmlns:a16="http://schemas.microsoft.com/office/drawing/2014/main" id="{AF3B762C-DB4E-92DF-CE01-55B006C534E5}"/>
                </a:ext>
              </a:extLst>
            </p:cNvPr>
            <p:cNvGrpSpPr/>
            <p:nvPr/>
          </p:nvGrpSpPr>
          <p:grpSpPr>
            <a:xfrm>
              <a:off x="860210" y="1826822"/>
              <a:ext cx="2860349" cy="3253178"/>
              <a:chOff x="429244" y="2218707"/>
              <a:chExt cx="3247773" cy="3242767"/>
            </a:xfrm>
          </p:grpSpPr>
          <p:sp>
            <p:nvSpPr>
              <p:cNvPr id="54" name="Teardrop 143">
                <a:extLst>
                  <a:ext uri="{FF2B5EF4-FFF2-40B4-BE49-F238E27FC236}">
                    <a16:creationId xmlns:a16="http://schemas.microsoft.com/office/drawing/2014/main" id="{3CA76F97-7B1A-DA7B-B338-26C83714B1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437017" y="2218707"/>
                <a:ext cx="3240000" cy="3240000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Teardrop 144">
                <a:extLst>
                  <a:ext uri="{FF2B5EF4-FFF2-40B4-BE49-F238E27FC236}">
                    <a16:creationId xmlns:a16="http://schemas.microsoft.com/office/drawing/2014/main" id="{275ED009-5785-32BE-86CA-91D0A384D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244" y="2221474"/>
                <a:ext cx="3240000" cy="3240000"/>
              </a:xfrm>
              <a:prstGeom prst="teardrop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Freeform: Shape 150">
              <a:extLst>
                <a:ext uri="{FF2B5EF4-FFF2-40B4-BE49-F238E27FC236}">
                  <a16:creationId xmlns:a16="http://schemas.microsoft.com/office/drawing/2014/main" id="{C0EB27C4-3B90-CED7-EDD5-FFE36CFBE3ED}"/>
                </a:ext>
              </a:extLst>
            </p:cNvPr>
            <p:cNvSpPr/>
            <p:nvPr/>
          </p:nvSpPr>
          <p:spPr>
            <a:xfrm rot="18900000">
              <a:off x="3686506" y="1725030"/>
              <a:ext cx="1064989" cy="1826383"/>
            </a:xfrm>
            <a:custGeom>
              <a:avLst/>
              <a:gdLst>
                <a:gd name="connsiteX0" fmla="*/ 825115 w 1169415"/>
                <a:gd name="connsiteY0" fmla="*/ 0 h 2005467"/>
                <a:gd name="connsiteX1" fmla="*/ 1169415 w 1169415"/>
                <a:gd name="connsiteY1" fmla="*/ 828820 h 2005467"/>
                <a:gd name="connsiteX2" fmla="*/ 823972 w 1169415"/>
                <a:gd name="connsiteY2" fmla="*/ 1662681 h 2005467"/>
                <a:gd name="connsiteX3" fmla="*/ 109526 w 1169415"/>
                <a:gd name="connsiteY3" fmla="*/ 2000123 h 2005467"/>
                <a:gd name="connsiteX4" fmla="*/ 0 w 1169415"/>
                <a:gd name="connsiteY4" fmla="*/ 2005467 h 2005467"/>
                <a:gd name="connsiteX5" fmla="*/ 0 w 1169415"/>
                <a:gd name="connsiteY5" fmla="*/ 1452354 h 2005467"/>
                <a:gd name="connsiteX6" fmla="*/ 115260 w 1169415"/>
                <a:gd name="connsiteY6" fmla="*/ 1439917 h 2005467"/>
                <a:gd name="connsiteX7" fmla="*/ 431411 w 1169415"/>
                <a:gd name="connsiteY7" fmla="*/ 1270120 h 2005467"/>
                <a:gd name="connsiteX8" fmla="*/ 614425 w 1169415"/>
                <a:gd name="connsiteY8" fmla="*/ 831485 h 2005467"/>
                <a:gd name="connsiteX9" fmla="*/ 434299 w 1169415"/>
                <a:gd name="connsiteY9" fmla="*/ 390816 h 2005467"/>
                <a:gd name="connsiteX10" fmla="*/ 825115 w 1169415"/>
                <a:gd name="connsiteY10" fmla="*/ 0 h 200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9415" h="2005467">
                  <a:moveTo>
                    <a:pt x="825115" y="0"/>
                  </a:moveTo>
                  <a:cubicBezTo>
                    <a:pt x="1046501" y="221386"/>
                    <a:pt x="1167346" y="515926"/>
                    <a:pt x="1169415" y="828820"/>
                  </a:cubicBezTo>
                  <a:cubicBezTo>
                    <a:pt x="1169198" y="1143998"/>
                    <a:pt x="1047949" y="1438705"/>
                    <a:pt x="823972" y="1662681"/>
                  </a:cubicBezTo>
                  <a:cubicBezTo>
                    <a:pt x="629993" y="1856661"/>
                    <a:pt x="380111" y="1973740"/>
                    <a:pt x="109526" y="2000123"/>
                  </a:cubicBezTo>
                  <a:lnTo>
                    <a:pt x="0" y="2005467"/>
                  </a:lnTo>
                  <a:lnTo>
                    <a:pt x="0" y="1452354"/>
                  </a:lnTo>
                  <a:lnTo>
                    <a:pt x="115260" y="1439917"/>
                  </a:lnTo>
                  <a:cubicBezTo>
                    <a:pt x="234753" y="1415426"/>
                    <a:pt x="343992" y="1357539"/>
                    <a:pt x="431411" y="1270120"/>
                  </a:cubicBezTo>
                  <a:cubicBezTo>
                    <a:pt x="550256" y="1151275"/>
                    <a:pt x="614312" y="995926"/>
                    <a:pt x="614425" y="831485"/>
                  </a:cubicBezTo>
                  <a:cubicBezTo>
                    <a:pt x="616823" y="664759"/>
                    <a:pt x="550698" y="507215"/>
                    <a:pt x="434299" y="390816"/>
                  </a:cubicBezTo>
                  <a:cubicBezTo>
                    <a:pt x="434299" y="390816"/>
                    <a:pt x="434299" y="390816"/>
                    <a:pt x="825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54">
              <a:extLst>
                <a:ext uri="{FF2B5EF4-FFF2-40B4-BE49-F238E27FC236}">
                  <a16:creationId xmlns:a16="http://schemas.microsoft.com/office/drawing/2014/main" id="{C5A11A79-393F-4631-1AD0-DB5CBE8F4691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7329534" y="1833922"/>
              <a:ext cx="2139941" cy="2139941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80">
              <a:extLst>
                <a:ext uri="{FF2B5EF4-FFF2-40B4-BE49-F238E27FC236}">
                  <a16:creationId xmlns:a16="http://schemas.microsoft.com/office/drawing/2014/main" id="{62ED8EA4-D355-BC9B-665B-8ADBDF91BBD4}"/>
                </a:ext>
              </a:extLst>
            </p:cNvPr>
            <p:cNvSpPr/>
            <p:nvPr/>
          </p:nvSpPr>
          <p:spPr>
            <a:xfrm>
              <a:off x="6995083" y="4823395"/>
              <a:ext cx="492388" cy="492388"/>
            </a:xfrm>
            <a:prstGeom prst="ellipse">
              <a:avLst/>
            </a:prstGeom>
            <a:solidFill>
              <a:schemeClr val="accent3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en-US" altLang="zh-CN" sz="1100" b="1">
                  <a:solidFill>
                    <a:srgbClr val="FFFFFF">
                      <a:lumMod val="95000"/>
                    </a:srgbClr>
                  </a:solidFill>
                </a:rPr>
                <a:t>03</a:t>
              </a:r>
            </a:p>
          </p:txBody>
        </p:sp>
        <p:sp>
          <p:nvSpPr>
            <p:cNvPr id="15" name="Oval 178">
              <a:extLst>
                <a:ext uri="{FF2B5EF4-FFF2-40B4-BE49-F238E27FC236}">
                  <a16:creationId xmlns:a16="http://schemas.microsoft.com/office/drawing/2014/main" id="{E30C6ABE-BA27-32ED-2098-65CE740E9570}"/>
                </a:ext>
              </a:extLst>
            </p:cNvPr>
            <p:cNvSpPr/>
            <p:nvPr/>
          </p:nvSpPr>
          <p:spPr>
            <a:xfrm>
              <a:off x="8164232" y="1624543"/>
              <a:ext cx="492388" cy="492388"/>
            </a:xfrm>
            <a:prstGeom prst="ellipse">
              <a:avLst/>
            </a:pr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en-US" altLang="zh-CN" sz="1100" b="1">
                  <a:solidFill>
                    <a:srgbClr val="FFFFFF">
                      <a:lumMod val="95000"/>
                    </a:srgbClr>
                  </a:solidFill>
                </a:rPr>
                <a:t>04</a:t>
              </a:r>
            </a:p>
          </p:txBody>
        </p:sp>
        <p:sp>
          <p:nvSpPr>
            <p:cNvPr id="20" name="Oval 170">
              <a:extLst>
                <a:ext uri="{FF2B5EF4-FFF2-40B4-BE49-F238E27FC236}">
                  <a16:creationId xmlns:a16="http://schemas.microsoft.com/office/drawing/2014/main" id="{F08F0A49-384A-E650-1D93-798D91CC17A9}"/>
                </a:ext>
              </a:extLst>
            </p:cNvPr>
            <p:cNvSpPr/>
            <p:nvPr/>
          </p:nvSpPr>
          <p:spPr>
            <a:xfrm>
              <a:off x="4651758" y="4798312"/>
              <a:ext cx="492388" cy="492388"/>
            </a:xfrm>
            <a:prstGeom prst="ellipse">
              <a:avLst/>
            </a:prstGeom>
            <a:solidFill>
              <a:schemeClr val="accent5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id-ID" altLang="zh-CN" sz="1100" b="1" dirty="0">
                  <a:solidFill>
                    <a:srgbClr val="FFFFFF">
                      <a:lumMod val="95000"/>
                    </a:srgbClr>
                  </a:solidFill>
                </a:rPr>
                <a:t>01</a:t>
              </a:r>
            </a:p>
          </p:txBody>
        </p:sp>
        <p:sp>
          <p:nvSpPr>
            <p:cNvPr id="21" name="Oval 168">
              <a:extLst>
                <a:ext uri="{FF2B5EF4-FFF2-40B4-BE49-F238E27FC236}">
                  <a16:creationId xmlns:a16="http://schemas.microsoft.com/office/drawing/2014/main" id="{3BF1DB3E-670E-D2BE-770F-44A1C202472E}"/>
                </a:ext>
              </a:extLst>
            </p:cNvPr>
            <p:cNvSpPr/>
            <p:nvPr/>
          </p:nvSpPr>
          <p:spPr>
            <a:xfrm>
              <a:off x="5836659" y="1610693"/>
              <a:ext cx="492388" cy="492388"/>
            </a:xfrm>
            <a:prstGeom prst="ellipse">
              <a:avLst/>
            </a:prstGeom>
            <a:solidFill>
              <a:schemeClr val="accent4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r>
                <a:rPr lang="en-US" altLang="zh-CN" sz="1100" b="1">
                  <a:solidFill>
                    <a:srgbClr val="FFFFFF">
                      <a:lumMod val="95000"/>
                    </a:srgbClr>
                  </a:solidFill>
                </a:rPr>
                <a:t>02</a:t>
              </a:r>
            </a:p>
          </p:txBody>
        </p:sp>
        <p:grpSp>
          <p:nvGrpSpPr>
            <p:cNvPr id="25" name="Group 182">
              <a:extLst>
                <a:ext uri="{FF2B5EF4-FFF2-40B4-BE49-F238E27FC236}">
                  <a16:creationId xmlns:a16="http://schemas.microsoft.com/office/drawing/2014/main" id="{E22696B1-B859-B415-D752-1C5313D5572D}"/>
                </a:ext>
              </a:extLst>
            </p:cNvPr>
            <p:cNvGrpSpPr/>
            <p:nvPr/>
          </p:nvGrpSpPr>
          <p:grpSpPr>
            <a:xfrm>
              <a:off x="921215" y="5370062"/>
              <a:ext cx="10305033" cy="304800"/>
              <a:chOff x="667890" y="4248150"/>
              <a:chExt cx="7655077" cy="304800"/>
            </a:xfrm>
          </p:grpSpPr>
          <p:cxnSp>
            <p:nvCxnSpPr>
              <p:cNvPr id="48" name="Straight Connector 183">
                <a:extLst>
                  <a:ext uri="{FF2B5EF4-FFF2-40B4-BE49-F238E27FC236}">
                    <a16:creationId xmlns:a16="http://schemas.microsoft.com/office/drawing/2014/main" id="{506F20A2-F6A4-AE0B-06F6-0D7B75FC6AEE}"/>
                  </a:ext>
                </a:extLst>
              </p:cNvPr>
              <p:cNvCxnSpPr/>
              <p:nvPr/>
            </p:nvCxnSpPr>
            <p:spPr>
              <a:xfrm flipH="1">
                <a:off x="667890" y="4552950"/>
                <a:ext cx="7655077" cy="0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84">
                <a:extLst>
                  <a:ext uri="{FF2B5EF4-FFF2-40B4-BE49-F238E27FC236}">
                    <a16:creationId xmlns:a16="http://schemas.microsoft.com/office/drawing/2014/main" id="{051F4EEA-E109-6FE6-A3F8-35AC786B793B}"/>
                  </a:ext>
                </a:extLst>
              </p:cNvPr>
              <p:cNvCxnSpPr/>
              <p:nvPr/>
            </p:nvCxnSpPr>
            <p:spPr>
              <a:xfrm flipH="1">
                <a:off x="667890" y="4248150"/>
                <a:ext cx="7655077" cy="0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EAA38046-A4D6-5603-79C3-28D342659563}"/>
                </a:ext>
              </a:extLst>
            </p:cNvPr>
            <p:cNvGrpSpPr/>
            <p:nvPr/>
          </p:nvGrpSpPr>
          <p:grpSpPr>
            <a:xfrm>
              <a:off x="3951879" y="5685136"/>
              <a:ext cx="4886920" cy="846815"/>
              <a:chOff x="3951879" y="5685136"/>
              <a:chExt cx="4886920" cy="846815"/>
            </a:xfrm>
          </p:grpSpPr>
          <p:grpSp>
            <p:nvGrpSpPr>
              <p:cNvPr id="30" name="Group 4">
                <a:extLst>
                  <a:ext uri="{FF2B5EF4-FFF2-40B4-BE49-F238E27FC236}">
                    <a16:creationId xmlns:a16="http://schemas.microsoft.com/office/drawing/2014/main" id="{0A66D2C2-BE33-249B-0309-CC4E6AD94F25}"/>
                  </a:ext>
                </a:extLst>
              </p:cNvPr>
              <p:cNvGrpSpPr/>
              <p:nvPr/>
            </p:nvGrpSpPr>
            <p:grpSpPr>
              <a:xfrm>
                <a:off x="3951879" y="5714449"/>
                <a:ext cx="3000189" cy="817502"/>
                <a:chOff x="3951879" y="5714449"/>
                <a:chExt cx="3000189" cy="817502"/>
              </a:xfrm>
            </p:grpSpPr>
            <p:sp>
              <p:nvSpPr>
                <p:cNvPr id="46" name="Oval 202">
                  <a:extLst>
                    <a:ext uri="{FF2B5EF4-FFF2-40B4-BE49-F238E27FC236}">
                      <a16:creationId xmlns:a16="http://schemas.microsoft.com/office/drawing/2014/main" id="{35766828-911D-8545-B058-634D93A3C674}"/>
                    </a:ext>
                  </a:extLst>
                </p:cNvPr>
                <p:cNvSpPr/>
                <p:nvPr/>
              </p:nvSpPr>
              <p:spPr>
                <a:xfrm>
                  <a:off x="3951879" y="5747246"/>
                  <a:ext cx="141941" cy="141943"/>
                </a:xfrm>
                <a:prstGeom prst="ellipse">
                  <a:avLst/>
                </a:prstGeom>
                <a:solidFill>
                  <a:schemeClr val="accent5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7" name="Rectangle 203">
                  <a:extLst>
                    <a:ext uri="{FF2B5EF4-FFF2-40B4-BE49-F238E27FC236}">
                      <a16:creationId xmlns:a16="http://schemas.microsoft.com/office/drawing/2014/main" id="{6CC1FCC1-B86B-0AFE-5C12-A30FDBB8E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7158" y="5714449"/>
                  <a:ext cx="1584910" cy="8175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72000" tIns="0" rIns="0" bIns="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050" b="1" dirty="0"/>
                    <a:t>System</a:t>
                  </a:r>
                </a:p>
                <a:p>
                  <a:pPr lvl="0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050" b="1" dirty="0"/>
                    <a:t>architecture</a:t>
                  </a:r>
                  <a:endParaRPr lang="zh-CN" altLang="en-US" sz="1050" b="1" dirty="0"/>
                </a:p>
              </p:txBody>
            </p:sp>
          </p:grpSp>
          <p:grpSp>
            <p:nvGrpSpPr>
              <p:cNvPr id="31" name="Group 53">
                <a:extLst>
                  <a:ext uri="{FF2B5EF4-FFF2-40B4-BE49-F238E27FC236}">
                    <a16:creationId xmlns:a16="http://schemas.microsoft.com/office/drawing/2014/main" id="{BDD7E63D-6BDD-EF1C-64CE-7151FC8148ED}"/>
                  </a:ext>
                </a:extLst>
              </p:cNvPr>
              <p:cNvGrpSpPr/>
              <p:nvPr/>
            </p:nvGrpSpPr>
            <p:grpSpPr>
              <a:xfrm>
                <a:off x="4022849" y="5746478"/>
                <a:ext cx="1362251" cy="176386"/>
                <a:chOff x="2551752" y="5746478"/>
                <a:chExt cx="1362251" cy="176386"/>
              </a:xfrm>
            </p:grpSpPr>
            <p:sp>
              <p:nvSpPr>
                <p:cNvPr id="44" name="Oval 54">
                  <a:extLst>
                    <a:ext uri="{FF2B5EF4-FFF2-40B4-BE49-F238E27FC236}">
                      <a16:creationId xmlns:a16="http://schemas.microsoft.com/office/drawing/2014/main" id="{C424658D-5325-16EC-B23E-C2F74D2BBE83}"/>
                    </a:ext>
                  </a:extLst>
                </p:cNvPr>
                <p:cNvSpPr/>
                <p:nvPr/>
              </p:nvSpPr>
              <p:spPr>
                <a:xfrm>
                  <a:off x="3772060" y="5746478"/>
                  <a:ext cx="141943" cy="141941"/>
                </a:xfrm>
                <a:prstGeom prst="ellipse">
                  <a:avLst/>
                </a:prstGeom>
                <a:solidFill>
                  <a:schemeClr val="accent4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Rectangle 55">
                  <a:extLst>
                    <a:ext uri="{FF2B5EF4-FFF2-40B4-BE49-F238E27FC236}">
                      <a16:creationId xmlns:a16="http://schemas.microsoft.com/office/drawing/2014/main" id="{AF33D9E0-2B3E-0E99-D5AA-77BB4E8B7C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1752" y="5753587"/>
                  <a:ext cx="919091" cy="1692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4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72000" tIns="0" rIns="0" bIns="0" anchor="t" anchorCtr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lvl="0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100" b="1" dirty="0"/>
                    <a:t>Stakeholders</a:t>
                  </a:r>
                  <a:endParaRPr lang="zh-CN" altLang="en-US" sz="1100" b="1" dirty="0"/>
                </a:p>
              </p:txBody>
            </p:sp>
          </p:grpSp>
          <p:grpSp>
            <p:nvGrpSpPr>
              <p:cNvPr id="32" name="Group 56">
                <a:extLst>
                  <a:ext uri="{FF2B5EF4-FFF2-40B4-BE49-F238E27FC236}">
                    <a16:creationId xmlns:a16="http://schemas.microsoft.com/office/drawing/2014/main" id="{AADA700A-DED1-5837-B46B-22FDDB13FEB0}"/>
                  </a:ext>
                </a:extLst>
              </p:cNvPr>
              <p:cNvGrpSpPr/>
              <p:nvPr/>
            </p:nvGrpSpPr>
            <p:grpSpPr>
              <a:xfrm>
                <a:off x="6453719" y="5710822"/>
                <a:ext cx="1061032" cy="364777"/>
                <a:chOff x="3511525" y="5710822"/>
                <a:chExt cx="1061032" cy="364777"/>
              </a:xfrm>
            </p:grpSpPr>
            <p:sp>
              <p:nvSpPr>
                <p:cNvPr id="42" name="Oval 57">
                  <a:extLst>
                    <a:ext uri="{FF2B5EF4-FFF2-40B4-BE49-F238E27FC236}">
                      <a16:creationId xmlns:a16="http://schemas.microsoft.com/office/drawing/2014/main" id="{A855939F-5E34-FA4B-D0A7-4538BB4B0C69}"/>
                    </a:ext>
                  </a:extLst>
                </p:cNvPr>
                <p:cNvSpPr/>
                <p:nvPr/>
              </p:nvSpPr>
              <p:spPr>
                <a:xfrm>
                  <a:off x="3511525" y="5732185"/>
                  <a:ext cx="141943" cy="141943"/>
                </a:xfrm>
                <a:prstGeom prst="ellipse">
                  <a:avLst/>
                </a:prstGeom>
                <a:solidFill>
                  <a:schemeClr val="accent3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Rectangle 58">
                  <a:extLst>
                    <a:ext uri="{FF2B5EF4-FFF2-40B4-BE49-F238E27FC236}">
                      <a16:creationId xmlns:a16="http://schemas.microsoft.com/office/drawing/2014/main" id="{B01A6828-FF08-A978-7868-B05FFC9A0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3467" y="5710822"/>
                  <a:ext cx="919090" cy="364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72000" tIns="0" rIns="0" bIns="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100" b="1" dirty="0"/>
                    <a:t>Time Plan	</a:t>
                  </a:r>
                  <a:endParaRPr lang="zh-CN" altLang="en-US" sz="1100" b="1" dirty="0"/>
                </a:p>
              </p:txBody>
            </p:sp>
          </p:grpSp>
          <p:grpSp>
            <p:nvGrpSpPr>
              <p:cNvPr id="33" name="Group 59">
                <a:extLst>
                  <a:ext uri="{FF2B5EF4-FFF2-40B4-BE49-F238E27FC236}">
                    <a16:creationId xmlns:a16="http://schemas.microsoft.com/office/drawing/2014/main" id="{735D2CE0-9544-7D05-2BFD-71F2B886AC6A}"/>
                  </a:ext>
                </a:extLst>
              </p:cNvPr>
              <p:cNvGrpSpPr/>
              <p:nvPr/>
            </p:nvGrpSpPr>
            <p:grpSpPr>
              <a:xfrm>
                <a:off x="7777765" y="5685136"/>
                <a:ext cx="1061034" cy="434978"/>
                <a:chOff x="3364474" y="5685136"/>
                <a:chExt cx="1061034" cy="434978"/>
              </a:xfrm>
            </p:grpSpPr>
            <p:sp>
              <p:nvSpPr>
                <p:cNvPr id="40" name="Oval 60">
                  <a:extLst>
                    <a:ext uri="{FF2B5EF4-FFF2-40B4-BE49-F238E27FC236}">
                      <a16:creationId xmlns:a16="http://schemas.microsoft.com/office/drawing/2014/main" id="{8BC9D31E-3726-5775-4180-60F87088E2ED}"/>
                    </a:ext>
                  </a:extLst>
                </p:cNvPr>
                <p:cNvSpPr/>
                <p:nvPr/>
              </p:nvSpPr>
              <p:spPr>
                <a:xfrm>
                  <a:off x="3364474" y="5706500"/>
                  <a:ext cx="141943" cy="141941"/>
                </a:xfrm>
                <a:prstGeom prst="ellipse">
                  <a:avLst/>
                </a:prstGeom>
                <a:solidFill>
                  <a:schemeClr val="accent2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Rectangle 61">
                  <a:extLst>
                    <a:ext uri="{FF2B5EF4-FFF2-40B4-BE49-F238E27FC236}">
                      <a16:creationId xmlns:a16="http://schemas.microsoft.com/office/drawing/2014/main" id="{AAEA0632-9E75-23A8-3190-49C837FD9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6418" y="5685136"/>
                  <a:ext cx="919090" cy="434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72000" tIns="0" rIns="0" bIns="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lvl="0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050" b="1" dirty="0"/>
                    <a:t>Conclusion</a:t>
                  </a:r>
                  <a:endParaRPr lang="zh-CN" altLang="en-US" sz="1050" b="1" dirty="0"/>
                </a:p>
              </p:txBody>
            </p:sp>
          </p:grpSp>
        </p:grpSp>
        <p:sp>
          <p:nvSpPr>
            <p:cNvPr id="29" name="Rectangle 68">
              <a:extLst>
                <a:ext uri="{FF2B5EF4-FFF2-40B4-BE49-F238E27FC236}">
                  <a16:creationId xmlns:a16="http://schemas.microsoft.com/office/drawing/2014/main" id="{323FFED1-C144-E0E6-77A7-B906EC04A7E8}"/>
                </a:ext>
              </a:extLst>
            </p:cNvPr>
            <p:cNvSpPr/>
            <p:nvPr/>
          </p:nvSpPr>
          <p:spPr>
            <a:xfrm>
              <a:off x="976285" y="2909824"/>
              <a:ext cx="2104388" cy="890719"/>
            </a:xfrm>
            <a:prstGeom prst="rect">
              <a:avLst/>
            </a:prstGeom>
          </p:spPr>
          <p:txBody>
            <a:bodyPr wrap="none" lIns="72000" tIns="0" rIns="72000" bIns="0" anchor="b">
              <a:norm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Discussion &amp; results</a:t>
              </a:r>
            </a:p>
          </p:txBody>
        </p:sp>
      </p:grpSp>
      <p:pic>
        <p:nvPicPr>
          <p:cNvPr id="57" name="Graphic 56" descr="Programmer male with solid fill">
            <a:extLst>
              <a:ext uri="{FF2B5EF4-FFF2-40B4-BE49-F238E27FC236}">
                <a16:creationId xmlns:a16="http://schemas.microsoft.com/office/drawing/2014/main" id="{01815B32-60BB-0282-7862-00BDFDEFF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3887" y="1358387"/>
            <a:ext cx="443423" cy="443423"/>
          </a:xfrm>
          <a:prstGeom prst="rect">
            <a:avLst/>
          </a:prstGeom>
        </p:spPr>
      </p:pic>
      <p:pic>
        <p:nvPicPr>
          <p:cNvPr id="59" name="Graphic 58" descr="School boy with solid fill">
            <a:extLst>
              <a:ext uri="{FF2B5EF4-FFF2-40B4-BE49-F238E27FC236}">
                <a16:creationId xmlns:a16="http://schemas.microsoft.com/office/drawing/2014/main" id="{3AFAAE1D-F20A-C4D3-A5CD-4CB037F39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9640" y="2420018"/>
            <a:ext cx="544028" cy="456308"/>
          </a:xfrm>
          <a:prstGeom prst="rect">
            <a:avLst/>
          </a:prstGeom>
        </p:spPr>
      </p:pic>
      <p:pic>
        <p:nvPicPr>
          <p:cNvPr id="61" name="Graphic 60" descr="Cloud Computing outline">
            <a:extLst>
              <a:ext uri="{FF2B5EF4-FFF2-40B4-BE49-F238E27FC236}">
                <a16:creationId xmlns:a16="http://schemas.microsoft.com/office/drawing/2014/main" id="{2D359DDA-EBF3-EDF6-6D00-14AE18346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5712" y="2413482"/>
            <a:ext cx="452456" cy="452456"/>
          </a:xfrm>
          <a:prstGeom prst="rect">
            <a:avLst/>
          </a:prstGeom>
        </p:spPr>
      </p:pic>
      <p:pic>
        <p:nvPicPr>
          <p:cNvPr id="63" name="Graphic 62" descr="Head with gears outline">
            <a:extLst>
              <a:ext uri="{FF2B5EF4-FFF2-40B4-BE49-F238E27FC236}">
                <a16:creationId xmlns:a16="http://schemas.microsoft.com/office/drawing/2014/main" id="{8D6F0454-F7D8-B2C3-1667-99C7BAA72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4791" y="1453845"/>
            <a:ext cx="504510" cy="504510"/>
          </a:xfrm>
          <a:prstGeom prst="rect">
            <a:avLst/>
          </a:prstGeom>
        </p:spPr>
      </p:pic>
      <p:sp>
        <p:nvSpPr>
          <p:cNvPr id="67" name="Rectangle 64">
            <a:extLst>
              <a:ext uri="{FF2B5EF4-FFF2-40B4-BE49-F238E27FC236}">
                <a16:creationId xmlns:a16="http://schemas.microsoft.com/office/drawing/2014/main" id="{F7201555-49D3-E879-7D9C-C29BE9715764}"/>
              </a:ext>
            </a:extLst>
          </p:cNvPr>
          <p:cNvSpPr>
            <a:spLocks/>
          </p:cNvSpPr>
          <p:nvPr/>
        </p:nvSpPr>
        <p:spPr bwMode="auto">
          <a:xfrm>
            <a:off x="7441104" y="3852889"/>
            <a:ext cx="689317" cy="12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72000" tIns="0" rIns="0" bIns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100" b="1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5477271-9C3F-3066-CACD-C7DB7E795290}"/>
              </a:ext>
            </a:extLst>
          </p:cNvPr>
          <p:cNvSpPr txBox="1">
            <a:spLocks/>
          </p:cNvSpPr>
          <p:nvPr/>
        </p:nvSpPr>
        <p:spPr>
          <a:xfrm>
            <a:off x="6841233" y="4623247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14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lab coat looking through a microscope&#10;&#10;Description automatically generated with medium confidence">
            <a:extLst>
              <a:ext uri="{FF2B5EF4-FFF2-40B4-BE49-F238E27FC236}">
                <a16:creationId xmlns:a16="http://schemas.microsoft.com/office/drawing/2014/main" id="{5AF1D0DC-3E40-9582-095E-CCD2DBE38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65" y="1491630"/>
            <a:ext cx="2224627" cy="2108691"/>
          </a:xfrm>
          <a:prstGeom prst="rect">
            <a:avLst/>
          </a:prstGeom>
        </p:spPr>
      </p:pic>
      <p:pic>
        <p:nvPicPr>
          <p:cNvPr id="3" name="Picture 2" descr="A person sitting at a desk with several computer monitors&#10;&#10;Description automatically generated with low confidence">
            <a:extLst>
              <a:ext uri="{FF2B5EF4-FFF2-40B4-BE49-F238E27FC236}">
                <a16:creationId xmlns:a16="http://schemas.microsoft.com/office/drawing/2014/main" id="{3A140C75-DC26-FD96-F413-7A0B3542B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491630"/>
            <a:ext cx="2233093" cy="2108691"/>
          </a:xfrm>
          <a:prstGeom prst="rect">
            <a:avLst/>
          </a:prstGeom>
        </p:spPr>
      </p:pic>
      <p:pic>
        <p:nvPicPr>
          <p:cNvPr id="4" name="Picture 3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7B2BA06D-DD42-792F-3ADB-B30907B9A0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91" y="1491630"/>
            <a:ext cx="2233094" cy="2108691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0233718-220A-7B42-016F-C807D516FA77}"/>
              </a:ext>
            </a:extLst>
          </p:cNvPr>
          <p:cNvGrpSpPr/>
          <p:nvPr/>
        </p:nvGrpSpPr>
        <p:grpSpPr>
          <a:xfrm>
            <a:off x="1215028" y="3280218"/>
            <a:ext cx="1890210" cy="863225"/>
            <a:chOff x="1182569" y="2735105"/>
            <a:chExt cx="1890210" cy="8632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A8EB689-8A3A-AD66-1D59-1740AF861336}"/>
                </a:ext>
              </a:extLst>
            </p:cNvPr>
            <p:cNvSpPr/>
            <p:nvPr/>
          </p:nvSpPr>
          <p:spPr>
            <a:xfrm>
              <a:off x="1864517" y="2735105"/>
              <a:ext cx="528804" cy="52880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528A0B-2881-3EC1-AC20-2B3104000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940" y="2880741"/>
              <a:ext cx="245469" cy="21562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94AEBEF7-C8BB-2D0A-7B5F-D15EEF7F36BA}"/>
                </a:ext>
              </a:extLst>
            </p:cNvPr>
            <p:cNvSpPr txBox="1"/>
            <p:nvPr/>
          </p:nvSpPr>
          <p:spPr>
            <a:xfrm>
              <a:off x="1182569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en-US" altLang="zh-CN" sz="1600" b="1" kern="9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Oncologists</a:t>
              </a:r>
              <a:endParaRPr lang="zh-CN" altLang="en-US" sz="1600" b="1" kern="9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CAD050B7-20CC-903C-EE04-254A62A458E1}"/>
              </a:ext>
            </a:extLst>
          </p:cNvPr>
          <p:cNvGrpSpPr/>
          <p:nvPr/>
        </p:nvGrpSpPr>
        <p:grpSpPr>
          <a:xfrm>
            <a:off x="3659352" y="3240364"/>
            <a:ext cx="1890210" cy="907930"/>
            <a:chOff x="3626893" y="2695251"/>
            <a:chExt cx="1890210" cy="9079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B8470F-511B-B509-B4F5-34B5D6C9DA90}"/>
                </a:ext>
              </a:extLst>
            </p:cNvPr>
            <p:cNvSpPr/>
            <p:nvPr/>
          </p:nvSpPr>
          <p:spPr>
            <a:xfrm>
              <a:off x="4307592" y="2695251"/>
              <a:ext cx="528804" cy="52880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D52CD649-F285-F57F-07F8-3EE7FD01E6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12663" y="2794148"/>
              <a:ext cx="318662" cy="33100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592CBE02-ABF2-A7AC-50DA-8D232666D7DF}"/>
                </a:ext>
              </a:extLst>
            </p:cNvPr>
            <p:cNvSpPr txBox="1"/>
            <p:nvPr/>
          </p:nvSpPr>
          <p:spPr>
            <a:xfrm>
              <a:off x="3626893" y="3418515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en-US" altLang="zh-CN" sz="1600" b="1" kern="9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Radiologists</a:t>
              </a:r>
              <a:endParaRPr lang="zh-CN" altLang="en-US" sz="1600" b="1" kern="9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9">
            <a:extLst>
              <a:ext uri="{FF2B5EF4-FFF2-40B4-BE49-F238E27FC236}">
                <a16:creationId xmlns:a16="http://schemas.microsoft.com/office/drawing/2014/main" id="{6E24A04E-3DD2-840C-5467-EA8F6EB695AD}"/>
              </a:ext>
            </a:extLst>
          </p:cNvPr>
          <p:cNvGrpSpPr/>
          <p:nvPr/>
        </p:nvGrpSpPr>
        <p:grpSpPr>
          <a:xfrm>
            <a:off x="6103669" y="3240365"/>
            <a:ext cx="1890210" cy="903078"/>
            <a:chOff x="6071210" y="2695252"/>
            <a:chExt cx="1890210" cy="903078"/>
          </a:xfrm>
        </p:grpSpPr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C5D186E0-85F6-D53F-F33E-7C606B1414E0}"/>
                </a:ext>
              </a:extLst>
            </p:cNvPr>
            <p:cNvSpPr/>
            <p:nvPr/>
          </p:nvSpPr>
          <p:spPr>
            <a:xfrm>
              <a:off x="6750676" y="2695252"/>
              <a:ext cx="528806" cy="528801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36116855-C11D-BE21-3216-BB324061CC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40095" y="2787173"/>
              <a:ext cx="349965" cy="344959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BB34646B-1131-0133-E334-6FFFBB1D63A4}"/>
                </a:ext>
              </a:extLst>
            </p:cNvPr>
            <p:cNvSpPr txBox="1"/>
            <p:nvPr/>
          </p:nvSpPr>
          <p:spPr>
            <a:xfrm>
              <a:off x="6071210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en-US" altLang="zh-CN" sz="1600" b="1" kern="9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Pathologists</a:t>
              </a:r>
              <a:endParaRPr lang="zh-CN" altLang="en-US" sz="1600" b="1" kern="9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48">
            <a:extLst>
              <a:ext uri="{FF2B5EF4-FFF2-40B4-BE49-F238E27FC236}">
                <a16:creationId xmlns:a16="http://schemas.microsoft.com/office/drawing/2014/main" id="{883724C8-80E7-FD99-9C29-3D7707019CBE}"/>
              </a:ext>
            </a:extLst>
          </p:cNvPr>
          <p:cNvSpPr txBox="1"/>
          <p:nvPr/>
        </p:nvSpPr>
        <p:spPr>
          <a:xfrm>
            <a:off x="971600" y="192804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Stakeholders: Medical Professionals</a:t>
            </a:r>
          </a:p>
        </p:txBody>
      </p:sp>
      <p:sp>
        <p:nvSpPr>
          <p:cNvPr id="21" name="graduation-cap_16905">
            <a:extLst>
              <a:ext uri="{FF2B5EF4-FFF2-40B4-BE49-F238E27FC236}">
                <a16:creationId xmlns:a16="http://schemas.microsoft.com/office/drawing/2014/main" id="{3784E0CC-BEDF-9D05-25C9-0580EEB88C38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18010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7229ACE-CA24-8631-9525-CC3AE11AA6C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15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0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C5C5B5B3-EA64-2B27-E1DE-03729FC41330}"/>
              </a:ext>
            </a:extLst>
          </p:cNvPr>
          <p:cNvSpPr txBox="1"/>
          <p:nvPr/>
        </p:nvSpPr>
        <p:spPr>
          <a:xfrm>
            <a:off x="971600" y="192804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System architecture</a:t>
            </a:r>
          </a:p>
        </p:txBody>
      </p:sp>
      <p:sp>
        <p:nvSpPr>
          <p:cNvPr id="6" name="graduation-cap_16905">
            <a:extLst>
              <a:ext uri="{FF2B5EF4-FFF2-40B4-BE49-F238E27FC236}">
                <a16:creationId xmlns:a16="http://schemas.microsoft.com/office/drawing/2014/main" id="{8A975841-A01A-34D3-865C-8D87C06710F4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18010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83905D-149D-5001-D337-69466112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Picture 7" descr="A diagram of a model&#10;&#10;Description automatically generated">
            <a:extLst>
              <a:ext uri="{FF2B5EF4-FFF2-40B4-BE49-F238E27FC236}">
                <a16:creationId xmlns:a16="http://schemas.microsoft.com/office/drawing/2014/main" id="{1D35F3D4-C5FD-9F71-85C3-F7EC58D53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9330" r="3446" b="15070"/>
          <a:stretch/>
        </p:blipFill>
        <p:spPr>
          <a:xfrm>
            <a:off x="1115616" y="1311610"/>
            <a:ext cx="676246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439792" y="987574"/>
            <a:ext cx="70845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285750" indent="-285750" defTabSz="914148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1800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Kvasir</a:t>
            </a: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datasets and </a:t>
            </a:r>
            <a:r>
              <a:rPr lang="en-US" sz="1800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CVC-612</a:t>
            </a: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  <a:p>
            <a:pPr marL="285750" indent="-285750" defTabSz="914148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48">
              <a:defRPr/>
            </a:pPr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48">
              <a:defRPr/>
            </a:pPr>
            <a:endParaRPr lang="en-US" altLang="zh-CN" sz="1800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endParaRPr lang="en-US" altLang="zh-CN" sz="1400" i="1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endParaRPr lang="en-US" altLang="zh-CN" sz="1400" i="1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endParaRPr lang="en-US" altLang="zh-CN" sz="1400" i="1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endParaRPr lang="en-US" altLang="zh-CN" sz="1400" i="1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endParaRPr lang="en-US" altLang="zh-CN" sz="1400" i="1" kern="0" dirty="0">
              <a:solidFill>
                <a:srgbClr val="3B476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lvl="1" defTabSz="914148">
              <a:defRPr/>
            </a:pPr>
            <a:r>
              <a:rPr lang="en-US" altLang="zh-CN" sz="1400" i="1" kern="0" dirty="0">
                <a:solidFill>
                  <a:srgbClr val="FF000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02C977-9B17-4DF3-1A2F-5A690DE8D964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17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A4802487-BCC7-5E6E-5EB7-88E51ECA6BBF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Data Collection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D8602F0E-020C-4C4A-DCC9-03176BA17BB2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组合 2">
            <a:extLst>
              <a:ext uri="{FF2B5EF4-FFF2-40B4-BE49-F238E27FC236}">
                <a16:creationId xmlns:a16="http://schemas.microsoft.com/office/drawing/2014/main" id="{2109295A-F61D-E57E-FF42-311627C3F549}"/>
              </a:ext>
            </a:extLst>
          </p:cNvPr>
          <p:cNvGrpSpPr/>
          <p:nvPr/>
        </p:nvGrpSpPr>
        <p:grpSpPr>
          <a:xfrm>
            <a:off x="624546" y="1638587"/>
            <a:ext cx="2550644" cy="1370992"/>
            <a:chOff x="1373283" y="1921064"/>
            <a:chExt cx="4303239" cy="1682215"/>
          </a:xfrm>
        </p:grpSpPr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92F0E57A-2C8C-ED48-F22E-5958CCBF21CA}"/>
                </a:ext>
              </a:extLst>
            </p:cNvPr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12" name="圆角矩形 227">
                <a:extLst>
                  <a:ext uri="{FF2B5EF4-FFF2-40B4-BE49-F238E27FC236}">
                    <a16:creationId xmlns:a16="http://schemas.microsoft.com/office/drawing/2014/main" id="{AE5DF1EB-15D6-4153-8F09-9B2CB523F11D}"/>
                  </a:ext>
                </a:extLst>
              </p:cNvPr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rgbClr val="FFFFFF">
                    <a:lumMod val="75000"/>
                  </a:srgb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910" b="0" i="0" u="none" strike="noStrike" kern="0" cap="none" spc="0" normalizeH="0" baseline="0" noProof="0" dirty="0">
                  <a:ln>
                    <a:noFill/>
                  </a:ln>
                  <a:solidFill>
                    <a:srgbClr val="3E3938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任意多边形 228">
                <a:extLst>
                  <a:ext uri="{FF2B5EF4-FFF2-40B4-BE49-F238E27FC236}">
                    <a16:creationId xmlns:a16="http://schemas.microsoft.com/office/drawing/2014/main" id="{F11EEDB8-774B-2C7D-D714-214335B93AE8}"/>
                  </a:ext>
                </a:extLst>
              </p:cNvPr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3B4761"/>
              </a:solidFill>
              <a:ln w="15200" cap="flat">
                <a:solidFill>
                  <a:srgbClr val="3B4761"/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Elsie" panose="02000000000000000000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Kvasir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CE66C8D2-BD76-B1A4-E27B-C8C993808E66}"/>
                </a:ext>
              </a:extLst>
            </p:cNvPr>
            <p:cNvSpPr txBox="1"/>
            <p:nvPr/>
          </p:nvSpPr>
          <p:spPr>
            <a:xfrm>
              <a:off x="1721175" y="2459646"/>
              <a:ext cx="3607451" cy="775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B21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500 normal images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kern="0" dirty="0">
                  <a:solidFill>
                    <a:srgbClr val="DB2121"/>
                  </a:solidFill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500 polyp images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DB2121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2">
            <a:extLst>
              <a:ext uri="{FF2B5EF4-FFF2-40B4-BE49-F238E27FC236}">
                <a16:creationId xmlns:a16="http://schemas.microsoft.com/office/drawing/2014/main" id="{2ADF39D5-57BF-25FC-37DD-04D3C1E9BCB4}"/>
              </a:ext>
            </a:extLst>
          </p:cNvPr>
          <p:cNvGrpSpPr/>
          <p:nvPr/>
        </p:nvGrpSpPr>
        <p:grpSpPr>
          <a:xfrm>
            <a:off x="6153564" y="1641129"/>
            <a:ext cx="2550644" cy="1370992"/>
            <a:chOff x="1373283" y="1921064"/>
            <a:chExt cx="4303239" cy="1682215"/>
          </a:xfrm>
        </p:grpSpPr>
        <p:grpSp>
          <p:nvGrpSpPr>
            <p:cNvPr id="43" name="组合 3">
              <a:extLst>
                <a:ext uri="{FF2B5EF4-FFF2-40B4-BE49-F238E27FC236}">
                  <a16:creationId xmlns:a16="http://schemas.microsoft.com/office/drawing/2014/main" id="{46C736E8-9CA6-7371-64E7-1A3BC166EAA4}"/>
                </a:ext>
              </a:extLst>
            </p:cNvPr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45" name="圆角矩形 227">
                <a:extLst>
                  <a:ext uri="{FF2B5EF4-FFF2-40B4-BE49-F238E27FC236}">
                    <a16:creationId xmlns:a16="http://schemas.microsoft.com/office/drawing/2014/main" id="{3147533B-DB4A-903D-4E8D-55C49A3BBAED}"/>
                  </a:ext>
                </a:extLst>
              </p:cNvPr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rgbClr val="FFFFFF">
                    <a:lumMod val="75000"/>
                  </a:srgb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910" b="0" i="0" u="none" strike="noStrike" kern="0" cap="none" spc="0" normalizeH="0" baseline="0" noProof="0" dirty="0">
                  <a:ln>
                    <a:noFill/>
                  </a:ln>
                  <a:solidFill>
                    <a:srgbClr val="3E3938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任意多边形 228">
                <a:extLst>
                  <a:ext uri="{FF2B5EF4-FFF2-40B4-BE49-F238E27FC236}">
                    <a16:creationId xmlns:a16="http://schemas.microsoft.com/office/drawing/2014/main" id="{F645422F-D752-6B8B-870B-0780A3CE1DB2}"/>
                  </a:ext>
                </a:extLst>
              </p:cNvPr>
              <p:cNvSpPr/>
              <p:nvPr/>
            </p:nvSpPr>
            <p:spPr>
              <a:xfrm>
                <a:off x="1495151" y="2328470"/>
                <a:ext cx="2432000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3B4761"/>
              </a:solidFill>
              <a:ln w="15200" cap="flat">
                <a:solidFill>
                  <a:srgbClr val="3B4761"/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Elsie" panose="02000000000000000000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Kvasir-seg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文本框 5">
              <a:extLst>
                <a:ext uri="{FF2B5EF4-FFF2-40B4-BE49-F238E27FC236}">
                  <a16:creationId xmlns:a16="http://schemas.microsoft.com/office/drawing/2014/main" id="{799CC509-66E1-075B-D166-B839FD69D0BD}"/>
                </a:ext>
              </a:extLst>
            </p:cNvPr>
            <p:cNvSpPr txBox="1"/>
            <p:nvPr/>
          </p:nvSpPr>
          <p:spPr>
            <a:xfrm>
              <a:off x="1721175" y="2459646"/>
              <a:ext cx="3607451" cy="775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B21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1000 images with its masks.</a:t>
              </a:r>
            </a:p>
          </p:txBody>
        </p:sp>
      </p:grpSp>
      <p:grpSp>
        <p:nvGrpSpPr>
          <p:cNvPr id="48" name="组合 2">
            <a:extLst>
              <a:ext uri="{FF2B5EF4-FFF2-40B4-BE49-F238E27FC236}">
                <a16:creationId xmlns:a16="http://schemas.microsoft.com/office/drawing/2014/main" id="{5F4C3730-1D50-AE0B-F948-84965E62B8EC}"/>
              </a:ext>
            </a:extLst>
          </p:cNvPr>
          <p:cNvGrpSpPr/>
          <p:nvPr/>
        </p:nvGrpSpPr>
        <p:grpSpPr>
          <a:xfrm>
            <a:off x="624546" y="3358607"/>
            <a:ext cx="2550644" cy="1370992"/>
            <a:chOff x="1373283" y="1921064"/>
            <a:chExt cx="4303239" cy="1682215"/>
          </a:xfrm>
        </p:grpSpPr>
        <p:grpSp>
          <p:nvGrpSpPr>
            <p:cNvPr id="49" name="组合 3">
              <a:extLst>
                <a:ext uri="{FF2B5EF4-FFF2-40B4-BE49-F238E27FC236}">
                  <a16:creationId xmlns:a16="http://schemas.microsoft.com/office/drawing/2014/main" id="{F114FA49-5C8E-5138-BA40-3D88C390A2E1}"/>
                </a:ext>
              </a:extLst>
            </p:cNvPr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51" name="圆角矩形 227">
                <a:extLst>
                  <a:ext uri="{FF2B5EF4-FFF2-40B4-BE49-F238E27FC236}">
                    <a16:creationId xmlns:a16="http://schemas.microsoft.com/office/drawing/2014/main" id="{ACE429AB-9E52-5E5F-D054-129004419DDB}"/>
                  </a:ext>
                </a:extLst>
              </p:cNvPr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rgbClr val="FFFFFF">
                    <a:lumMod val="75000"/>
                  </a:srgb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910" b="0" i="0" u="none" strike="noStrike" kern="0" cap="none" spc="0" normalizeH="0" baseline="0" noProof="0" dirty="0">
                  <a:ln>
                    <a:noFill/>
                  </a:ln>
                  <a:solidFill>
                    <a:srgbClr val="3E3938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任意多边形 228">
                <a:extLst>
                  <a:ext uri="{FF2B5EF4-FFF2-40B4-BE49-F238E27FC236}">
                    <a16:creationId xmlns:a16="http://schemas.microsoft.com/office/drawing/2014/main" id="{F8F38A7E-1AE3-B3F4-D7A9-A5AC751982E6}"/>
                  </a:ext>
                </a:extLst>
              </p:cNvPr>
              <p:cNvSpPr/>
              <p:nvPr/>
            </p:nvSpPr>
            <p:spPr>
              <a:xfrm>
                <a:off x="1495150" y="2328470"/>
                <a:ext cx="2942433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3B4761"/>
              </a:solidFill>
              <a:ln w="15200" cap="flat">
                <a:solidFill>
                  <a:srgbClr val="3B4761"/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Elsie" panose="02000000000000000000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Hyper-Kvasir</a:t>
                </a:r>
                <a:endParaRPr kumimoji="0" sz="106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0" name="文本框 5">
              <a:extLst>
                <a:ext uri="{FF2B5EF4-FFF2-40B4-BE49-F238E27FC236}">
                  <a16:creationId xmlns:a16="http://schemas.microsoft.com/office/drawing/2014/main" id="{24F1B94F-2173-4D31-59C2-5142E818F674}"/>
                </a:ext>
              </a:extLst>
            </p:cNvPr>
            <p:cNvSpPr txBox="1"/>
            <p:nvPr/>
          </p:nvSpPr>
          <p:spPr>
            <a:xfrm>
              <a:off x="1721175" y="2459646"/>
              <a:ext cx="3607451" cy="775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B21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1000 images with its masks.</a:t>
              </a:r>
            </a:p>
          </p:txBody>
        </p:sp>
      </p:grpSp>
      <p:grpSp>
        <p:nvGrpSpPr>
          <p:cNvPr id="54" name="组合 2">
            <a:extLst>
              <a:ext uri="{FF2B5EF4-FFF2-40B4-BE49-F238E27FC236}">
                <a16:creationId xmlns:a16="http://schemas.microsoft.com/office/drawing/2014/main" id="{71D01822-9FB4-AD44-AA8C-379102AD68DB}"/>
              </a:ext>
            </a:extLst>
          </p:cNvPr>
          <p:cNvGrpSpPr/>
          <p:nvPr/>
        </p:nvGrpSpPr>
        <p:grpSpPr>
          <a:xfrm>
            <a:off x="6157623" y="3363378"/>
            <a:ext cx="2550644" cy="1370992"/>
            <a:chOff x="1373283" y="1921064"/>
            <a:chExt cx="4303239" cy="1682215"/>
          </a:xfrm>
        </p:grpSpPr>
        <p:grpSp>
          <p:nvGrpSpPr>
            <p:cNvPr id="55" name="组合 3">
              <a:extLst>
                <a:ext uri="{FF2B5EF4-FFF2-40B4-BE49-F238E27FC236}">
                  <a16:creationId xmlns:a16="http://schemas.microsoft.com/office/drawing/2014/main" id="{CA988585-F32D-6097-56AB-B2EEC62773E1}"/>
                </a:ext>
              </a:extLst>
            </p:cNvPr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57" name="圆角矩形 227">
                <a:extLst>
                  <a:ext uri="{FF2B5EF4-FFF2-40B4-BE49-F238E27FC236}">
                    <a16:creationId xmlns:a16="http://schemas.microsoft.com/office/drawing/2014/main" id="{7F94E8B7-3E85-5B7B-5EF3-55202B64A479}"/>
                  </a:ext>
                </a:extLst>
              </p:cNvPr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rgbClr val="FFFFFF">
                    <a:lumMod val="75000"/>
                  </a:srgb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910" b="0" i="0" u="none" strike="noStrike" kern="0" cap="none" spc="0" normalizeH="0" baseline="0" noProof="0" dirty="0">
                  <a:ln>
                    <a:noFill/>
                  </a:ln>
                  <a:solidFill>
                    <a:srgbClr val="3E3938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任意多边形 228">
                <a:extLst>
                  <a:ext uri="{FF2B5EF4-FFF2-40B4-BE49-F238E27FC236}">
                    <a16:creationId xmlns:a16="http://schemas.microsoft.com/office/drawing/2014/main" id="{2F48175D-8557-A79E-CD29-D27FD5653806}"/>
                  </a:ext>
                </a:extLst>
              </p:cNvPr>
              <p:cNvSpPr/>
              <p:nvPr/>
            </p:nvSpPr>
            <p:spPr>
              <a:xfrm>
                <a:off x="1495150" y="2328470"/>
                <a:ext cx="2942433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3B4761"/>
              </a:solidFill>
              <a:ln w="15200" cap="flat">
                <a:solidFill>
                  <a:srgbClr val="3B4761"/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Elsie" panose="02000000000000000000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CVC-612</a:t>
                </a:r>
                <a:endParaRPr kumimoji="0" sz="106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6" name="文本框 5">
              <a:extLst>
                <a:ext uri="{FF2B5EF4-FFF2-40B4-BE49-F238E27FC236}">
                  <a16:creationId xmlns:a16="http://schemas.microsoft.com/office/drawing/2014/main" id="{6CD59AF8-6C9F-5349-14E4-B660A21BFFAE}"/>
                </a:ext>
              </a:extLst>
            </p:cNvPr>
            <p:cNvSpPr txBox="1"/>
            <p:nvPr/>
          </p:nvSpPr>
          <p:spPr>
            <a:xfrm>
              <a:off x="1721174" y="2459646"/>
              <a:ext cx="3712378" cy="11195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DB21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612 images from 31 colonoscopy sequences with its masks.</a:t>
              </a:r>
            </a:p>
          </p:txBody>
        </p:sp>
      </p:grpSp>
      <p:grpSp>
        <p:nvGrpSpPr>
          <p:cNvPr id="59" name="组合 2">
            <a:extLst>
              <a:ext uri="{FF2B5EF4-FFF2-40B4-BE49-F238E27FC236}">
                <a16:creationId xmlns:a16="http://schemas.microsoft.com/office/drawing/2014/main" id="{55656A2B-BFDE-0822-652E-DC41E84367ED}"/>
              </a:ext>
            </a:extLst>
          </p:cNvPr>
          <p:cNvGrpSpPr/>
          <p:nvPr/>
        </p:nvGrpSpPr>
        <p:grpSpPr>
          <a:xfrm>
            <a:off x="3389055" y="2348969"/>
            <a:ext cx="2550644" cy="1370992"/>
            <a:chOff x="1373283" y="1921064"/>
            <a:chExt cx="4303239" cy="1682215"/>
          </a:xfrm>
        </p:grpSpPr>
        <p:grpSp>
          <p:nvGrpSpPr>
            <p:cNvPr id="60" name="组合 3">
              <a:extLst>
                <a:ext uri="{FF2B5EF4-FFF2-40B4-BE49-F238E27FC236}">
                  <a16:creationId xmlns:a16="http://schemas.microsoft.com/office/drawing/2014/main" id="{6AB0905D-0501-962B-1370-7CC7EF6337C8}"/>
                </a:ext>
              </a:extLst>
            </p:cNvPr>
            <p:cNvGrpSpPr/>
            <p:nvPr/>
          </p:nvGrpSpPr>
          <p:grpSpPr>
            <a:xfrm>
              <a:off x="1373283" y="1921064"/>
              <a:ext cx="4303239" cy="1682215"/>
              <a:chOff x="1300855" y="2328470"/>
              <a:chExt cx="4303239" cy="1682215"/>
            </a:xfrm>
          </p:grpSpPr>
          <p:sp>
            <p:nvSpPr>
              <p:cNvPr id="62" name="圆角矩形 227">
                <a:extLst>
                  <a:ext uri="{FF2B5EF4-FFF2-40B4-BE49-F238E27FC236}">
                    <a16:creationId xmlns:a16="http://schemas.microsoft.com/office/drawing/2014/main" id="{76F5A660-D52A-6724-E891-3A00379F3B9D}"/>
                  </a:ext>
                </a:extLst>
              </p:cNvPr>
              <p:cNvSpPr/>
              <p:nvPr/>
            </p:nvSpPr>
            <p:spPr>
              <a:xfrm>
                <a:off x="1300855" y="2507997"/>
                <a:ext cx="4303239" cy="1502688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rgbClr val="FFFFFF">
                    <a:lumMod val="75000"/>
                  </a:srgbClr>
                </a:solidFill>
                <a:custDash>
                  <a:ds d="380000" sp="120000"/>
                </a:custDash>
                <a:bevel/>
              </a:ln>
            </p:spPr>
            <p:txBody>
              <a:bodyPr wrap="square" lIns="0" tIns="0" rIns="0" bIns="0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910" b="0" i="0" u="none" strike="noStrike" kern="0" cap="none" spc="0" normalizeH="0" baseline="0" noProof="0" dirty="0">
                  <a:ln>
                    <a:noFill/>
                  </a:ln>
                  <a:solidFill>
                    <a:srgbClr val="3E3938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任意多边形 228">
                <a:extLst>
                  <a:ext uri="{FF2B5EF4-FFF2-40B4-BE49-F238E27FC236}">
                    <a16:creationId xmlns:a16="http://schemas.microsoft.com/office/drawing/2014/main" id="{0199F025-DE1F-8A49-C73C-A69A1FF0EBD7}"/>
                  </a:ext>
                </a:extLst>
              </p:cNvPr>
              <p:cNvSpPr/>
              <p:nvPr/>
            </p:nvSpPr>
            <p:spPr>
              <a:xfrm>
                <a:off x="1495150" y="2328470"/>
                <a:ext cx="2942433" cy="359055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DB2121"/>
              </a:solidFill>
              <a:ln w="15200" cap="flat">
                <a:solidFill>
                  <a:srgbClr val="DB2121"/>
                </a:solidFill>
                <a:bevel/>
              </a:ln>
            </p:spPr>
            <p:txBody>
              <a:bodyPr wrap="square" lIns="36000" tIns="0" rIns="3600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Elsie" panose="02000000000000000000" charset="0"/>
                    <a:cs typeface="Times New Roman" panose="02020603050405020304" pitchFamily="18" charset="0"/>
                    <a:sym typeface="Arial" panose="020B0604020202020204" pitchFamily="34" charset="0"/>
                  </a:rPr>
                  <a:t>Kvasir-sessile</a:t>
                </a:r>
                <a:endParaRPr kumimoji="0" sz="106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1" name="文本框 5">
              <a:extLst>
                <a:ext uri="{FF2B5EF4-FFF2-40B4-BE49-F238E27FC236}">
                  <a16:creationId xmlns:a16="http://schemas.microsoft.com/office/drawing/2014/main" id="{0F41B16D-D81E-2889-9A06-DB569C9DE040}"/>
                </a:ext>
              </a:extLst>
            </p:cNvPr>
            <p:cNvSpPr txBox="1"/>
            <p:nvPr/>
          </p:nvSpPr>
          <p:spPr>
            <a:xfrm>
              <a:off x="1721174" y="2459646"/>
              <a:ext cx="3712378" cy="7751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B47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Elsie" panose="02000000000000000000" charset="0"/>
                  <a:cs typeface="Times New Roman" panose="02020603050405020304" pitchFamily="18" charset="0"/>
                  <a:sym typeface="Arial" panose="020B0604020202020204" pitchFamily="34" charset="0"/>
                </a:rPr>
                <a:t>196 images used for prediction only.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2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8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8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8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8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8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02C977-9B17-4DF3-1A2F-5A690DE8D964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18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A4802487-BCC7-5E6E-5EB7-88E51ECA6BBF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Preprocessing and Post processing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D8602F0E-020C-4C4A-DCC9-03176BA17BB2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A50D1A41-1EAF-DAA2-ECF3-CEEACADF3984}"/>
              </a:ext>
            </a:extLst>
          </p:cNvPr>
          <p:cNvSpPr txBox="1"/>
          <p:nvPr/>
        </p:nvSpPr>
        <p:spPr>
          <a:xfrm>
            <a:off x="1728058" y="1300418"/>
            <a:ext cx="27696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Resized the images and masks. 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0BD82190-92BE-8895-7A52-6CF6EFF53207}"/>
              </a:ext>
            </a:extLst>
          </p:cNvPr>
          <p:cNvSpPr txBox="1"/>
          <p:nvPr/>
        </p:nvSpPr>
        <p:spPr>
          <a:xfrm>
            <a:off x="5311141" y="1223719"/>
            <a:ext cx="2912599" cy="69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3B4761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Applied median bluer with kernel size of 3.</a:t>
            </a:r>
            <a:endParaRPr lang="zh-CN" altLang="en-US" sz="1600" dirty="0">
              <a:solidFill>
                <a:srgbClr val="3B4761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31C31BE8-4AF3-49F9-541D-EB23D5D4C309}"/>
              </a:ext>
            </a:extLst>
          </p:cNvPr>
          <p:cNvSpPr txBox="1"/>
          <p:nvPr/>
        </p:nvSpPr>
        <p:spPr>
          <a:xfrm>
            <a:off x="1764743" y="2157502"/>
            <a:ext cx="27696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3B4761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Data Augmentation.</a:t>
            </a:r>
            <a:endParaRPr lang="zh-CN" altLang="en-US" sz="1600" dirty="0">
              <a:solidFill>
                <a:srgbClr val="3B4761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63CB11-C0F0-688A-D69C-9D278BAE57BF}"/>
              </a:ext>
            </a:extLst>
          </p:cNvPr>
          <p:cNvSpPr txBox="1"/>
          <p:nvPr/>
        </p:nvSpPr>
        <p:spPr>
          <a:xfrm>
            <a:off x="5315083" y="2038901"/>
            <a:ext cx="2769653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Converted the masks into grayscale.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1" name="矩形: 圆角 28">
            <a:extLst>
              <a:ext uri="{FF2B5EF4-FFF2-40B4-BE49-F238E27FC236}">
                <a16:creationId xmlns:a16="http://schemas.microsoft.com/office/drawing/2014/main" id="{062EA848-0DA3-49FC-7771-44372050FA51}"/>
              </a:ext>
            </a:extLst>
          </p:cNvPr>
          <p:cNvSpPr/>
          <p:nvPr/>
        </p:nvSpPr>
        <p:spPr>
          <a:xfrm>
            <a:off x="1115616" y="1275606"/>
            <a:ext cx="501279" cy="501279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2" name="矩形: 圆角 30">
            <a:extLst>
              <a:ext uri="{FF2B5EF4-FFF2-40B4-BE49-F238E27FC236}">
                <a16:creationId xmlns:a16="http://schemas.microsoft.com/office/drawing/2014/main" id="{6B73CEA9-D1D6-9CF7-AA24-AEAFEE6ACDF4}"/>
              </a:ext>
            </a:extLst>
          </p:cNvPr>
          <p:cNvSpPr/>
          <p:nvPr/>
        </p:nvSpPr>
        <p:spPr>
          <a:xfrm>
            <a:off x="4705415" y="1279959"/>
            <a:ext cx="501279" cy="501279"/>
          </a:xfrm>
          <a:prstGeom prst="roundRect">
            <a:avLst/>
          </a:prstGeom>
          <a:solidFill>
            <a:srgbClr val="3B4761"/>
          </a:solidFill>
          <a:ln w="19050" cap="flat" cmpd="sng" algn="ctr">
            <a:solidFill>
              <a:srgbClr val="3B476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3" name="矩形: 圆角 33">
            <a:extLst>
              <a:ext uri="{FF2B5EF4-FFF2-40B4-BE49-F238E27FC236}">
                <a16:creationId xmlns:a16="http://schemas.microsoft.com/office/drawing/2014/main" id="{3132A448-1D84-5D53-0A2E-B5548AC463A1}"/>
              </a:ext>
            </a:extLst>
          </p:cNvPr>
          <p:cNvSpPr/>
          <p:nvPr/>
        </p:nvSpPr>
        <p:spPr>
          <a:xfrm>
            <a:off x="1106002" y="2139000"/>
            <a:ext cx="501279" cy="501279"/>
          </a:xfrm>
          <a:prstGeom prst="roundRect">
            <a:avLst/>
          </a:prstGeom>
          <a:solidFill>
            <a:srgbClr val="3B4761"/>
          </a:solidFill>
          <a:ln w="19050" cap="flat" cmpd="sng" algn="ctr">
            <a:solidFill>
              <a:srgbClr val="3B476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4" name="矩形: 圆角 36">
            <a:extLst>
              <a:ext uri="{FF2B5EF4-FFF2-40B4-BE49-F238E27FC236}">
                <a16:creationId xmlns:a16="http://schemas.microsoft.com/office/drawing/2014/main" id="{17B27B4B-88AA-3BDF-0DFC-42C40C02B8EC}"/>
              </a:ext>
            </a:extLst>
          </p:cNvPr>
          <p:cNvSpPr/>
          <p:nvPr/>
        </p:nvSpPr>
        <p:spPr>
          <a:xfrm>
            <a:off x="4715469" y="2141381"/>
            <a:ext cx="501279" cy="501279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04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4A8FF948-7510-7196-6184-A374930AE68C}"/>
              </a:ext>
            </a:extLst>
          </p:cNvPr>
          <p:cNvSpPr txBox="1"/>
          <p:nvPr/>
        </p:nvSpPr>
        <p:spPr>
          <a:xfrm>
            <a:off x="1764743" y="2962023"/>
            <a:ext cx="276965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Normalized masks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45FD7F5-956B-783F-19F0-84F6D2D93438}"/>
              </a:ext>
            </a:extLst>
          </p:cNvPr>
          <p:cNvSpPr txBox="1"/>
          <p:nvPr/>
        </p:nvSpPr>
        <p:spPr>
          <a:xfrm>
            <a:off x="1778461" y="3765850"/>
            <a:ext cx="2769653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3B4761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Splitting the data into training, validation and testing.</a:t>
            </a:r>
            <a:endParaRPr lang="zh-CN" altLang="en-US" sz="1600" dirty="0">
              <a:solidFill>
                <a:srgbClr val="3B4761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7" name="矩形: 圆角 28">
            <a:extLst>
              <a:ext uri="{FF2B5EF4-FFF2-40B4-BE49-F238E27FC236}">
                <a16:creationId xmlns:a16="http://schemas.microsoft.com/office/drawing/2014/main" id="{9AB69EFC-C72A-1AFC-A542-7954F3DE0986}"/>
              </a:ext>
            </a:extLst>
          </p:cNvPr>
          <p:cNvSpPr/>
          <p:nvPr/>
        </p:nvSpPr>
        <p:spPr>
          <a:xfrm>
            <a:off x="1106001" y="2960797"/>
            <a:ext cx="501279" cy="511912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05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9AEA5661-0E77-0C2F-42A5-AA7B3D6C7B70}"/>
              </a:ext>
            </a:extLst>
          </p:cNvPr>
          <p:cNvSpPr/>
          <p:nvPr/>
        </p:nvSpPr>
        <p:spPr>
          <a:xfrm>
            <a:off x="4705414" y="2954754"/>
            <a:ext cx="501279" cy="520200"/>
          </a:xfrm>
          <a:prstGeom prst="roundRect">
            <a:avLst/>
          </a:prstGeom>
          <a:solidFill>
            <a:srgbClr val="3B4761"/>
          </a:solidFill>
          <a:ln w="19050" cap="flat" cmpd="sng" algn="ctr">
            <a:solidFill>
              <a:srgbClr val="3B476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06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29" name="矩形: 圆角 33">
            <a:extLst>
              <a:ext uri="{FF2B5EF4-FFF2-40B4-BE49-F238E27FC236}">
                <a16:creationId xmlns:a16="http://schemas.microsoft.com/office/drawing/2014/main" id="{6DA1AB60-F7C1-2ED8-2E83-636AF4EA4386}"/>
              </a:ext>
            </a:extLst>
          </p:cNvPr>
          <p:cNvSpPr/>
          <p:nvPr/>
        </p:nvSpPr>
        <p:spPr>
          <a:xfrm>
            <a:off x="1115615" y="3794241"/>
            <a:ext cx="501279" cy="501279"/>
          </a:xfrm>
          <a:prstGeom prst="roundRect">
            <a:avLst/>
          </a:prstGeom>
          <a:solidFill>
            <a:srgbClr val="3B4761"/>
          </a:solidFill>
          <a:ln w="19050" cap="flat" cmpd="sng" algn="ctr">
            <a:solidFill>
              <a:srgbClr val="3B476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07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30" name="矩形: 圆角 36">
            <a:extLst>
              <a:ext uri="{FF2B5EF4-FFF2-40B4-BE49-F238E27FC236}">
                <a16:creationId xmlns:a16="http://schemas.microsoft.com/office/drawing/2014/main" id="{71B2F362-6627-45CE-88EE-E33459B59B22}"/>
              </a:ext>
            </a:extLst>
          </p:cNvPr>
          <p:cNvSpPr/>
          <p:nvPr/>
        </p:nvSpPr>
        <p:spPr>
          <a:xfrm>
            <a:off x="4715469" y="3765850"/>
            <a:ext cx="501279" cy="501279"/>
          </a:xfrm>
          <a:prstGeom prst="round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方正黑体简体" panose="02010601030101010101" pitchFamily="2" charset="-122"/>
              </a:rPr>
              <a:t>08</a:t>
            </a:r>
            <a:endParaRPr kumimoji="0" lang="zh-CN" altLang="en-US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方正黑体简体" panose="02010601030101010101" pitchFamily="2" charset="-122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96E018B6-364B-F1FA-3BDC-8FA964392B11}"/>
              </a:ext>
            </a:extLst>
          </p:cNvPr>
          <p:cNvSpPr txBox="1"/>
          <p:nvPr/>
        </p:nvSpPr>
        <p:spPr>
          <a:xfrm>
            <a:off x="5315082" y="2902123"/>
            <a:ext cx="2769653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dirty="0">
                <a:solidFill>
                  <a:srgbClr val="3B4761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Applied binary dilation to masks with radius of 5 pixels.</a:t>
            </a:r>
            <a:endParaRPr lang="zh-CN" altLang="en-US" sz="1600" dirty="0">
              <a:solidFill>
                <a:srgbClr val="3B4761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EE690379-8425-53C5-68CC-5DA7E624AF04}"/>
              </a:ext>
            </a:extLst>
          </p:cNvPr>
          <p:cNvSpPr txBox="1"/>
          <p:nvPr/>
        </p:nvSpPr>
        <p:spPr>
          <a:xfrm>
            <a:off x="5415401" y="3754659"/>
            <a:ext cx="2769653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8965">
              <a:lnSpc>
                <a:spcPts val="2500"/>
              </a:lnSpc>
              <a:defRPr/>
            </a:pPr>
            <a:r>
              <a:rPr lang="en-US" altLang="zh-CN" sz="1600" b="1" i="1" dirty="0">
                <a:solidFill>
                  <a:srgbClr val="C00000"/>
                </a:solidFill>
                <a:latin typeface="Times New Roman" panose="02020603050405020304" pitchFamily="18" charset="0"/>
                <a:ea typeface="Elsie" panose="02000000000000000000" charset="0"/>
                <a:cs typeface="Times New Roman" panose="02020603050405020304" pitchFamily="18" charset="0"/>
                <a:sym typeface="Arial" panose="020B0604020202020204"/>
              </a:rPr>
              <a:t>Get contours of the predicted mask.</a:t>
            </a:r>
            <a:endParaRPr lang="zh-CN" altLang="en-US" sz="1600" b="1" i="1" dirty="0">
              <a:solidFill>
                <a:srgbClr val="C00000"/>
              </a:solidFill>
              <a:latin typeface="Times New Roman" panose="02020603050405020304" pitchFamily="18" charset="0"/>
              <a:ea typeface="Elsie" panose="02000000000000000000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2522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4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9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4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9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8297EF37-0782-D5A2-857C-95CAC3B104EB}"/>
              </a:ext>
            </a:extLst>
          </p:cNvPr>
          <p:cNvSpPr txBox="1"/>
          <p:nvPr/>
        </p:nvSpPr>
        <p:spPr>
          <a:xfrm>
            <a:off x="1353447" y="196008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Data Augmentation</a:t>
            </a:r>
          </a:p>
        </p:txBody>
      </p:sp>
      <p:sp>
        <p:nvSpPr>
          <p:cNvPr id="3" name="graduation-cap_16905">
            <a:extLst>
              <a:ext uri="{FF2B5EF4-FFF2-40B4-BE49-F238E27FC236}">
                <a16:creationId xmlns:a16="http://schemas.microsoft.com/office/drawing/2014/main" id="{D5EB61DF-9197-ADA0-FCF3-D8091DF5E220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78408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434D216-2905-0801-C12A-4EB9481D9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66222"/>
              </p:ext>
            </p:extLst>
          </p:nvPr>
        </p:nvGraphicFramePr>
        <p:xfrm>
          <a:off x="611560" y="861893"/>
          <a:ext cx="7920880" cy="4033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581852478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57466079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09815923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767235587"/>
                    </a:ext>
                  </a:extLst>
                </a:gridCol>
              </a:tblGrid>
              <a:tr h="580603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before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 after augmentation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30565"/>
                  </a:ext>
                </a:extLst>
              </a:tr>
              <a:tr h="1802925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Rotation range.                                            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 shift range.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 shift range.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Horizontal flip.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Vertical flip.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Brightness range. </a:t>
                      </a:r>
                      <a:endParaRPr lang="en-US" sz="1600" b="0" i="0" u="none" strike="noStrike" baseline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27934"/>
                  </a:ext>
                </a:extLst>
              </a:tr>
              <a:tr h="825067">
                <a:tc rowSpan="2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Augment Kvasir-seg, Hyper Kvasir and CVC-612.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Each one is 1000 except CVC-612 is 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17094"/>
                  </a:ext>
                </a:extLst>
              </a:tr>
              <a:tr h="825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rotate.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Horizontal flip.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Vertical flip.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94774"/>
                  </a:ext>
                </a:extLst>
              </a:tr>
            </a:tbl>
          </a:graphicData>
        </a:graphic>
      </p:graphicFrame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4F2C965-2667-1466-4B96-652B6BF15C1D}"/>
              </a:ext>
            </a:extLst>
          </p:cNvPr>
          <p:cNvSpPr txBox="1">
            <a:spLocks/>
          </p:cNvSpPr>
          <p:nvPr/>
        </p:nvSpPr>
        <p:spPr>
          <a:xfrm>
            <a:off x="6660232" y="483020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duation-cap_16905"/>
          <p:cNvSpPr>
            <a:spLocks noChangeAspect="1"/>
          </p:cNvSpPr>
          <p:nvPr/>
        </p:nvSpPr>
        <p:spPr bwMode="auto">
          <a:xfrm>
            <a:off x="6134074" y="777936"/>
            <a:ext cx="6019852" cy="360040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265" name="组合 264"/>
          <p:cNvGrpSpPr/>
          <p:nvPr/>
        </p:nvGrpSpPr>
        <p:grpSpPr>
          <a:xfrm>
            <a:off x="2119647" y="3479286"/>
            <a:ext cx="3326653" cy="468262"/>
            <a:chOff x="865854" y="3479286"/>
            <a:chExt cx="3326653" cy="468262"/>
          </a:xfrm>
        </p:grpSpPr>
        <p:sp>
          <p:nvSpPr>
            <p:cNvPr id="8" name="Diamond 284"/>
            <p:cNvSpPr/>
            <p:nvPr/>
          </p:nvSpPr>
          <p:spPr>
            <a:xfrm>
              <a:off x="865854" y="3479286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26" name="TextBox 302"/>
            <p:cNvSpPr txBox="1"/>
            <p:nvPr/>
          </p:nvSpPr>
          <p:spPr>
            <a:xfrm>
              <a:off x="1220576" y="3630776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2123726" y="2820354"/>
            <a:ext cx="3322574" cy="468262"/>
            <a:chOff x="869933" y="2820354"/>
            <a:chExt cx="3322574" cy="468262"/>
          </a:xfrm>
        </p:grpSpPr>
        <p:sp>
          <p:nvSpPr>
            <p:cNvPr id="10" name="Diamond 286"/>
            <p:cNvSpPr/>
            <p:nvPr/>
          </p:nvSpPr>
          <p:spPr>
            <a:xfrm>
              <a:off x="869933" y="2820354"/>
              <a:ext cx="468262" cy="468262"/>
            </a:xfrm>
            <a:prstGeom prst="diamond">
              <a:avLst/>
            </a:prstGeom>
            <a:solidFill>
              <a:srgbClr val="3B47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24" name="TextBox 300"/>
            <p:cNvSpPr txBox="1"/>
            <p:nvPr/>
          </p:nvSpPr>
          <p:spPr>
            <a:xfrm>
              <a:off x="1220576" y="2963411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rgbClr val="3B47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plan</a:t>
              </a: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2123726" y="2161422"/>
            <a:ext cx="3322574" cy="468262"/>
            <a:chOff x="869933" y="2161422"/>
            <a:chExt cx="3322574" cy="468262"/>
          </a:xfrm>
        </p:grpSpPr>
        <p:sp>
          <p:nvSpPr>
            <p:cNvPr id="12" name="Diamond 288"/>
            <p:cNvSpPr/>
            <p:nvPr/>
          </p:nvSpPr>
          <p:spPr>
            <a:xfrm>
              <a:off x="869933" y="2161422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2" name="TextBox 298"/>
            <p:cNvSpPr txBox="1"/>
            <p:nvPr/>
          </p:nvSpPr>
          <p:spPr>
            <a:xfrm>
              <a:off x="1220576" y="2348029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Specifications</a:t>
              </a: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2123726" y="1502490"/>
            <a:ext cx="3323986" cy="468262"/>
            <a:chOff x="869933" y="1502490"/>
            <a:chExt cx="3323986" cy="468262"/>
          </a:xfrm>
        </p:grpSpPr>
        <p:sp>
          <p:nvSpPr>
            <p:cNvPr id="14" name="Diamond 290"/>
            <p:cNvSpPr/>
            <p:nvPr/>
          </p:nvSpPr>
          <p:spPr>
            <a:xfrm>
              <a:off x="869933" y="1502490"/>
              <a:ext cx="468262" cy="468262"/>
            </a:xfrm>
            <a:prstGeom prst="diamond">
              <a:avLst/>
            </a:prstGeom>
            <a:solidFill>
              <a:srgbClr val="3B47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20" name="TextBox 296"/>
            <p:cNvSpPr txBox="1"/>
            <p:nvPr/>
          </p:nvSpPr>
          <p:spPr>
            <a:xfrm>
              <a:off x="1221988" y="1645547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rgbClr val="3B476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definition</a:t>
              </a:r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2119647" y="783142"/>
            <a:ext cx="3326652" cy="468262"/>
            <a:chOff x="869935" y="843558"/>
            <a:chExt cx="3326652" cy="468262"/>
          </a:xfrm>
        </p:grpSpPr>
        <p:sp>
          <p:nvSpPr>
            <p:cNvPr id="16" name="Diamond 292"/>
            <p:cNvSpPr/>
            <p:nvPr/>
          </p:nvSpPr>
          <p:spPr>
            <a:xfrm>
              <a:off x="869935" y="843558"/>
              <a:ext cx="468262" cy="46826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8" name="TextBox 294"/>
            <p:cNvSpPr txBox="1"/>
            <p:nvPr/>
          </p:nvSpPr>
          <p:spPr>
            <a:xfrm>
              <a:off x="1224656" y="986615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Summary</a:t>
              </a:r>
            </a:p>
          </p:txBody>
        </p:sp>
      </p:grpSp>
      <p:sp>
        <p:nvSpPr>
          <p:cNvPr id="29" name="TextBox 23"/>
          <p:cNvSpPr txBox="1"/>
          <p:nvPr/>
        </p:nvSpPr>
        <p:spPr>
          <a:xfrm>
            <a:off x="6516216" y="1727530"/>
            <a:ext cx="2256145" cy="48961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DC327D-CBB6-F240-8A48-B588C6E0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>
            <a:extLst>
              <a:ext uri="{FF2B5EF4-FFF2-40B4-BE49-F238E27FC236}">
                <a16:creationId xmlns:a16="http://schemas.microsoft.com/office/drawing/2014/main" id="{3621F666-D335-9C84-271E-40598799FE44}"/>
              </a:ext>
            </a:extLst>
          </p:cNvPr>
          <p:cNvSpPr txBox="1"/>
          <p:nvPr/>
        </p:nvSpPr>
        <p:spPr>
          <a:xfrm>
            <a:off x="1353447" y="196008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Data splitting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5B502C43-713F-C5DD-06FC-F06D0B7A92C5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78408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MH_Title_1">
            <a:extLst>
              <a:ext uri="{FF2B5EF4-FFF2-40B4-BE49-F238E27FC236}">
                <a16:creationId xmlns:a16="http://schemas.microsoft.com/office/drawing/2014/main" id="{9EEDC36E-6AFC-87F6-2E59-8107921A00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699440" y="1296609"/>
            <a:ext cx="1745120" cy="1350000"/>
          </a:xfrm>
          <a:prstGeom prst="ellipse">
            <a:avLst/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Classification</a:t>
            </a:r>
            <a:endParaRPr lang="zh-CN" altLang="en-US" sz="160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MH_SubTitle_1">
            <a:extLst>
              <a:ext uri="{FF2B5EF4-FFF2-40B4-BE49-F238E27FC236}">
                <a16:creationId xmlns:a16="http://schemas.microsoft.com/office/drawing/2014/main" id="{389A8CCE-12CF-6549-CE7D-50A31876747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203821" y="858415"/>
            <a:ext cx="1872208" cy="642938"/>
          </a:xfrm>
          <a:custGeom>
            <a:avLst/>
            <a:gdLst>
              <a:gd name="T0" fmla="*/ 1884 w 1884"/>
              <a:gd name="T1" fmla="*/ 720 h 720"/>
              <a:gd name="T2" fmla="*/ 1506 w 1884"/>
              <a:gd name="T3" fmla="*/ 0 h 720"/>
              <a:gd name="T4" fmla="*/ 0 w 1884"/>
              <a:gd name="T5" fmla="*/ 0 h 720"/>
              <a:gd name="T6" fmla="*/ 0 w 1884"/>
              <a:gd name="T7" fmla="*/ 720 h 720"/>
              <a:gd name="T8" fmla="*/ 1884 w 1884"/>
              <a:gd name="T9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4" h="720">
                <a:moveTo>
                  <a:pt x="1884" y="720"/>
                </a:moveTo>
                <a:lnTo>
                  <a:pt x="1506" y="0"/>
                </a:lnTo>
                <a:lnTo>
                  <a:pt x="0" y="0"/>
                </a:lnTo>
                <a:lnTo>
                  <a:pt x="0" y="720"/>
                </a:lnTo>
                <a:lnTo>
                  <a:pt x="1884" y="72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1680 training</a:t>
            </a:r>
            <a:endParaRPr lang="zh-CN" altLang="en-US" sz="135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MH_SubTitle_2">
            <a:extLst>
              <a:ext uri="{FF2B5EF4-FFF2-40B4-BE49-F238E27FC236}">
                <a16:creationId xmlns:a16="http://schemas.microsoft.com/office/drawing/2014/main" id="{8589D524-74FB-AB30-6A71-BA827D8095A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203820" y="1588258"/>
            <a:ext cx="2160240" cy="647700"/>
          </a:xfrm>
          <a:custGeom>
            <a:avLst/>
            <a:gdLst>
              <a:gd name="T0" fmla="*/ 1938 w 2130"/>
              <a:gd name="T1" fmla="*/ 726 h 726"/>
              <a:gd name="T2" fmla="*/ 2130 w 2130"/>
              <a:gd name="T3" fmla="*/ 366 h 726"/>
              <a:gd name="T4" fmla="*/ 1932 w 2130"/>
              <a:gd name="T5" fmla="*/ 0 h 726"/>
              <a:gd name="T6" fmla="*/ 0 w 2130"/>
              <a:gd name="T7" fmla="*/ 0 h 726"/>
              <a:gd name="T8" fmla="*/ 0 w 2130"/>
              <a:gd name="T9" fmla="*/ 726 h 726"/>
              <a:gd name="T10" fmla="*/ 1938 w 2130"/>
              <a:gd name="T11" fmla="*/ 72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0" h="726">
                <a:moveTo>
                  <a:pt x="1938" y="726"/>
                </a:moveTo>
                <a:lnTo>
                  <a:pt x="2130" y="366"/>
                </a:lnTo>
                <a:lnTo>
                  <a:pt x="1932" y="0"/>
                </a:lnTo>
                <a:lnTo>
                  <a:pt x="0" y="0"/>
                </a:lnTo>
                <a:lnTo>
                  <a:pt x="0" y="726"/>
                </a:lnTo>
                <a:lnTo>
                  <a:pt x="1938" y="72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900 validation</a:t>
            </a:r>
            <a:endParaRPr lang="zh-CN" altLang="en-US" sz="160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MH_SubTitle_3">
            <a:extLst>
              <a:ext uri="{FF2B5EF4-FFF2-40B4-BE49-F238E27FC236}">
                <a16:creationId xmlns:a16="http://schemas.microsoft.com/office/drawing/2014/main" id="{FD96A20F-C63D-E8D7-7CB2-C0904D30384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1203820" y="2322759"/>
            <a:ext cx="1872209" cy="647700"/>
          </a:xfrm>
          <a:custGeom>
            <a:avLst/>
            <a:gdLst>
              <a:gd name="T0" fmla="*/ 1890 w 1890"/>
              <a:gd name="T1" fmla="*/ 0 h 726"/>
              <a:gd name="T2" fmla="*/ 0 w 1890"/>
              <a:gd name="T3" fmla="*/ 0 h 726"/>
              <a:gd name="T4" fmla="*/ 0 w 1890"/>
              <a:gd name="T5" fmla="*/ 726 h 726"/>
              <a:gd name="T6" fmla="*/ 1506 w 1890"/>
              <a:gd name="T7" fmla="*/ 726 h 726"/>
              <a:gd name="T8" fmla="*/ 1890 w 1890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726">
                <a:moveTo>
                  <a:pt x="1890" y="0"/>
                </a:moveTo>
                <a:lnTo>
                  <a:pt x="0" y="0"/>
                </a:lnTo>
                <a:lnTo>
                  <a:pt x="0" y="726"/>
                </a:lnTo>
                <a:lnTo>
                  <a:pt x="1506" y="726"/>
                </a:lnTo>
                <a:lnTo>
                  <a:pt x="1890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420 testing</a:t>
            </a:r>
            <a:endParaRPr lang="zh-CN" altLang="en-US" sz="135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MH_SubTitle_4">
            <a:extLst>
              <a:ext uri="{FF2B5EF4-FFF2-40B4-BE49-F238E27FC236}">
                <a16:creationId xmlns:a16="http://schemas.microsoft.com/office/drawing/2014/main" id="{4ED3D991-8A0B-5412-E76E-0ACB4216409B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 flipH="1">
            <a:off x="6156175" y="2779720"/>
            <a:ext cx="1885518" cy="642938"/>
          </a:xfrm>
          <a:custGeom>
            <a:avLst/>
            <a:gdLst>
              <a:gd name="T0" fmla="*/ 1884 w 1884"/>
              <a:gd name="T1" fmla="*/ 720 h 720"/>
              <a:gd name="T2" fmla="*/ 1506 w 1884"/>
              <a:gd name="T3" fmla="*/ 0 h 720"/>
              <a:gd name="T4" fmla="*/ 0 w 1884"/>
              <a:gd name="T5" fmla="*/ 0 h 720"/>
              <a:gd name="T6" fmla="*/ 0 w 1884"/>
              <a:gd name="T7" fmla="*/ 720 h 720"/>
              <a:gd name="T8" fmla="*/ 1884 w 1884"/>
              <a:gd name="T9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4" h="720">
                <a:moveTo>
                  <a:pt x="1884" y="720"/>
                </a:moveTo>
                <a:lnTo>
                  <a:pt x="1506" y="0"/>
                </a:lnTo>
                <a:lnTo>
                  <a:pt x="0" y="0"/>
                </a:lnTo>
                <a:lnTo>
                  <a:pt x="0" y="720"/>
                </a:lnTo>
                <a:lnTo>
                  <a:pt x="1884" y="720"/>
                </a:lnTo>
                <a:close/>
              </a:path>
            </a:pathLst>
          </a:custGeom>
          <a:solidFill>
            <a:srgbClr val="DB212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/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5850 training</a:t>
            </a:r>
            <a:endParaRPr lang="zh-CN" altLang="en-US" sz="135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MH_SubTitle_5">
            <a:extLst>
              <a:ext uri="{FF2B5EF4-FFF2-40B4-BE49-F238E27FC236}">
                <a16:creationId xmlns:a16="http://schemas.microsoft.com/office/drawing/2014/main" id="{DE7ACF1B-EBD3-3800-1A06-6004BB7B1DFE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 flipH="1">
            <a:off x="5876608" y="3493317"/>
            <a:ext cx="2165086" cy="648891"/>
          </a:xfrm>
          <a:custGeom>
            <a:avLst/>
            <a:gdLst>
              <a:gd name="T0" fmla="*/ 1938 w 2130"/>
              <a:gd name="T1" fmla="*/ 726 h 726"/>
              <a:gd name="T2" fmla="*/ 2130 w 2130"/>
              <a:gd name="T3" fmla="*/ 366 h 726"/>
              <a:gd name="T4" fmla="*/ 1932 w 2130"/>
              <a:gd name="T5" fmla="*/ 0 h 726"/>
              <a:gd name="T6" fmla="*/ 0 w 2130"/>
              <a:gd name="T7" fmla="*/ 0 h 726"/>
              <a:gd name="T8" fmla="*/ 0 w 2130"/>
              <a:gd name="T9" fmla="*/ 726 h 726"/>
              <a:gd name="T10" fmla="*/ 1938 w 2130"/>
              <a:gd name="T11" fmla="*/ 72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0" h="726">
                <a:moveTo>
                  <a:pt x="1938" y="726"/>
                </a:moveTo>
                <a:lnTo>
                  <a:pt x="2130" y="366"/>
                </a:lnTo>
                <a:lnTo>
                  <a:pt x="1932" y="0"/>
                </a:lnTo>
                <a:lnTo>
                  <a:pt x="0" y="0"/>
                </a:lnTo>
                <a:lnTo>
                  <a:pt x="0" y="726"/>
                </a:lnTo>
                <a:lnTo>
                  <a:pt x="1938" y="726"/>
                </a:lnTo>
                <a:close/>
              </a:path>
            </a:pathLst>
          </a:custGeom>
          <a:solidFill>
            <a:srgbClr val="3B476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2508 validation</a:t>
            </a:r>
            <a:endParaRPr lang="zh-CN" altLang="en-US" sz="140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MH_SubTitle_6">
            <a:extLst>
              <a:ext uri="{FF2B5EF4-FFF2-40B4-BE49-F238E27FC236}">
                <a16:creationId xmlns:a16="http://schemas.microsoft.com/office/drawing/2014/main" id="{67C905E0-F844-B244-AC4F-23D7DE2D680E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 flipH="1">
            <a:off x="6156176" y="4227934"/>
            <a:ext cx="1885517" cy="648890"/>
          </a:xfrm>
          <a:custGeom>
            <a:avLst/>
            <a:gdLst>
              <a:gd name="T0" fmla="*/ 1890 w 1890"/>
              <a:gd name="T1" fmla="*/ 0 h 726"/>
              <a:gd name="T2" fmla="*/ 0 w 1890"/>
              <a:gd name="T3" fmla="*/ 0 h 726"/>
              <a:gd name="T4" fmla="*/ 0 w 1890"/>
              <a:gd name="T5" fmla="*/ 726 h 726"/>
              <a:gd name="T6" fmla="*/ 1506 w 1890"/>
              <a:gd name="T7" fmla="*/ 726 h 726"/>
              <a:gd name="T8" fmla="*/ 1890 w 1890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726">
                <a:moveTo>
                  <a:pt x="1890" y="0"/>
                </a:moveTo>
                <a:lnTo>
                  <a:pt x="0" y="0"/>
                </a:lnTo>
                <a:lnTo>
                  <a:pt x="0" y="726"/>
                </a:lnTo>
                <a:lnTo>
                  <a:pt x="1506" y="726"/>
                </a:lnTo>
                <a:lnTo>
                  <a:pt x="1890" y="0"/>
                </a:lnTo>
                <a:close/>
              </a:path>
            </a:pathLst>
          </a:custGeom>
          <a:solidFill>
            <a:srgbClr val="DB212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2090 testing</a:t>
            </a:r>
            <a:endParaRPr lang="zh-CN" altLang="en-US" sz="160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MH_Title_1">
            <a:extLst>
              <a:ext uri="{FF2B5EF4-FFF2-40B4-BE49-F238E27FC236}">
                <a16:creationId xmlns:a16="http://schemas.microsoft.com/office/drawing/2014/main" id="{809C5A25-7B0A-791B-0F43-CB851AEBBAB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699440" y="3142762"/>
            <a:ext cx="1745120" cy="1350000"/>
          </a:xfrm>
          <a:prstGeom prst="ellipse">
            <a:avLst/>
          </a:prstGeom>
          <a:solidFill>
            <a:srgbClr val="3B476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b="1" dirty="0">
                <a:solidFill>
                  <a:srgbClr val="FFFAF0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Segmentation</a:t>
            </a:r>
            <a:endParaRPr lang="zh-CN" altLang="en-US" sz="1600" b="1" dirty="0">
              <a:solidFill>
                <a:srgbClr val="FFFAF0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C8454F93-2C05-4468-C377-AF9A1509707C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20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1.85185E-6 L 0.00118 0.1312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-1.85185E-6 L 0.00118 0.1312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 animBg="1"/>
      <p:bldP spid="56" grpId="1" animBg="1"/>
      <p:bldP spid="80" grpId="0" animBg="1"/>
      <p:bldP spid="8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18006-BB44-3E90-3785-B60450EA0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5486"/>
            <a:ext cx="2376264" cy="2446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D8463-D711-FBEE-890F-9F822BBC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19" y="195486"/>
            <a:ext cx="2376264" cy="2446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72F8F-F90A-4795-2924-C3988046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92652"/>
            <a:ext cx="2376264" cy="208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A788F-9E69-2E0E-859A-9B351FCFD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919" y="2992651"/>
            <a:ext cx="2376264" cy="2088995"/>
          </a:xfrm>
          <a:prstGeom prst="rect">
            <a:avLst/>
          </a:prstGeom>
        </p:spPr>
      </p:pic>
      <p:grpSp>
        <p:nvGrpSpPr>
          <p:cNvPr id="10" name="组合 50">
            <a:extLst>
              <a:ext uri="{FF2B5EF4-FFF2-40B4-BE49-F238E27FC236}">
                <a16:creationId xmlns:a16="http://schemas.microsoft.com/office/drawing/2014/main" id="{E7821930-05BF-670F-7012-1463F2264D5B}"/>
              </a:ext>
            </a:extLst>
          </p:cNvPr>
          <p:cNvGrpSpPr/>
          <p:nvPr/>
        </p:nvGrpSpPr>
        <p:grpSpPr>
          <a:xfrm rot="5400000">
            <a:off x="3818780" y="444354"/>
            <a:ext cx="1002384" cy="2520278"/>
            <a:chOff x="5092475" y="1668294"/>
            <a:chExt cx="1336511" cy="2834001"/>
          </a:xfrm>
          <a:solidFill>
            <a:schemeClr val="accent2"/>
          </a:solidFill>
        </p:grpSpPr>
        <p:sp>
          <p:nvSpPr>
            <p:cNvPr id="11" name="任意多边形 51">
              <a:extLst>
                <a:ext uri="{FF2B5EF4-FFF2-40B4-BE49-F238E27FC236}">
                  <a16:creationId xmlns:a16="http://schemas.microsoft.com/office/drawing/2014/main" id="{7D549602-4775-BBBD-2FD7-EF9C3AF8C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475" y="1668294"/>
              <a:ext cx="1336511" cy="2834001"/>
            </a:xfrm>
            <a:custGeom>
              <a:avLst/>
              <a:gdLst>
                <a:gd name="connsiteX0" fmla="*/ 1700213 w 1700213"/>
                <a:gd name="connsiteY0" fmla="*/ 731838 h 3605212"/>
                <a:gd name="connsiteX1" fmla="*/ 1282701 w 1700213"/>
                <a:gd name="connsiteY1" fmla="*/ 731838 h 3605212"/>
                <a:gd name="connsiteX2" fmla="*/ 1282701 w 1700213"/>
                <a:gd name="connsiteY2" fmla="*/ 3605212 h 3605212"/>
                <a:gd name="connsiteX3" fmla="*/ 420688 w 1700213"/>
                <a:gd name="connsiteY3" fmla="*/ 2925762 h 3605212"/>
                <a:gd name="connsiteX4" fmla="*/ 420688 w 1700213"/>
                <a:gd name="connsiteY4" fmla="*/ 1735137 h 3605212"/>
                <a:gd name="connsiteX5" fmla="*/ 417513 w 1700213"/>
                <a:gd name="connsiteY5" fmla="*/ 1735137 h 3605212"/>
                <a:gd name="connsiteX6" fmla="*/ 417513 w 1700213"/>
                <a:gd name="connsiteY6" fmla="*/ 731838 h 3605212"/>
                <a:gd name="connsiteX7" fmla="*/ 417513 w 1700213"/>
                <a:gd name="connsiteY7" fmla="*/ 731838 h 3605212"/>
                <a:gd name="connsiteX8" fmla="*/ 0 w 1700213"/>
                <a:gd name="connsiteY8" fmla="*/ 731838 h 3605212"/>
                <a:gd name="connsiteX9" fmla="*/ 849313 w 1700213"/>
                <a:gd name="connsiteY9" fmla="*/ 0 h 360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0213" h="3605212">
                  <a:moveTo>
                    <a:pt x="1700213" y="731838"/>
                  </a:moveTo>
                  <a:lnTo>
                    <a:pt x="1282701" y="731838"/>
                  </a:lnTo>
                  <a:lnTo>
                    <a:pt x="1282701" y="3605212"/>
                  </a:lnTo>
                  <a:lnTo>
                    <a:pt x="420688" y="2925762"/>
                  </a:lnTo>
                  <a:lnTo>
                    <a:pt x="420688" y="1735137"/>
                  </a:lnTo>
                  <a:lnTo>
                    <a:pt x="417513" y="1735137"/>
                  </a:lnTo>
                  <a:lnTo>
                    <a:pt x="417513" y="731838"/>
                  </a:lnTo>
                  <a:lnTo>
                    <a:pt x="417513" y="731838"/>
                  </a:lnTo>
                  <a:lnTo>
                    <a:pt x="0" y="731838"/>
                  </a:lnTo>
                  <a:lnTo>
                    <a:pt x="849313" y="0"/>
                  </a:lnTo>
                  <a:close/>
                </a:path>
              </a:pathLst>
            </a:custGeom>
            <a:solidFill>
              <a:srgbClr val="3B4761"/>
            </a:solidFill>
            <a:ln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2" name="矩形 52">
              <a:extLst>
                <a:ext uri="{FF2B5EF4-FFF2-40B4-BE49-F238E27FC236}">
                  <a16:creationId xmlns:a16="http://schemas.microsoft.com/office/drawing/2014/main" id="{A94D34D2-CE70-67E8-9DC4-7210588BE55B}"/>
                </a:ext>
              </a:extLst>
            </p:cNvPr>
            <p:cNvSpPr/>
            <p:nvPr/>
          </p:nvSpPr>
          <p:spPr>
            <a:xfrm rot="16200000">
              <a:off x="4503179" y="2880113"/>
              <a:ext cx="2515102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字魂35号-经典雅黑" panose="02000000000000000000" pitchFamily="2" charset="-122"/>
                  <a:cs typeface="Times New Roman" panose="02020603050405020304" pitchFamily="18" charset="0"/>
                </a:rPr>
                <a:t>Contour of mask </a:t>
              </a:r>
              <a:endParaRPr lang="zh-CN" altLang="en-US" sz="1400" b="1" dirty="0">
                <a:solidFill>
                  <a:srgbClr val="FFFFFF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任意多边形 51">
            <a:extLst>
              <a:ext uri="{FF2B5EF4-FFF2-40B4-BE49-F238E27FC236}">
                <a16:creationId xmlns:a16="http://schemas.microsoft.com/office/drawing/2014/main" id="{7D55A6EA-79E9-85AC-4189-F07C0BE74689}"/>
              </a:ext>
            </a:extLst>
          </p:cNvPr>
          <p:cNvSpPr>
            <a:spLocks/>
          </p:cNvSpPr>
          <p:nvPr/>
        </p:nvSpPr>
        <p:spPr bwMode="auto">
          <a:xfrm rot="5400000">
            <a:off x="3818779" y="2680061"/>
            <a:ext cx="1002383" cy="2520275"/>
          </a:xfrm>
          <a:custGeom>
            <a:avLst/>
            <a:gdLst>
              <a:gd name="connsiteX0" fmla="*/ 1700213 w 1700213"/>
              <a:gd name="connsiteY0" fmla="*/ 731838 h 3605212"/>
              <a:gd name="connsiteX1" fmla="*/ 1282701 w 1700213"/>
              <a:gd name="connsiteY1" fmla="*/ 731838 h 3605212"/>
              <a:gd name="connsiteX2" fmla="*/ 1282701 w 1700213"/>
              <a:gd name="connsiteY2" fmla="*/ 3605212 h 3605212"/>
              <a:gd name="connsiteX3" fmla="*/ 420688 w 1700213"/>
              <a:gd name="connsiteY3" fmla="*/ 2925762 h 3605212"/>
              <a:gd name="connsiteX4" fmla="*/ 420688 w 1700213"/>
              <a:gd name="connsiteY4" fmla="*/ 1735137 h 3605212"/>
              <a:gd name="connsiteX5" fmla="*/ 417513 w 1700213"/>
              <a:gd name="connsiteY5" fmla="*/ 1735137 h 3605212"/>
              <a:gd name="connsiteX6" fmla="*/ 417513 w 1700213"/>
              <a:gd name="connsiteY6" fmla="*/ 731838 h 3605212"/>
              <a:gd name="connsiteX7" fmla="*/ 417513 w 1700213"/>
              <a:gd name="connsiteY7" fmla="*/ 731838 h 3605212"/>
              <a:gd name="connsiteX8" fmla="*/ 0 w 1700213"/>
              <a:gd name="connsiteY8" fmla="*/ 731838 h 3605212"/>
              <a:gd name="connsiteX9" fmla="*/ 849313 w 1700213"/>
              <a:gd name="connsiteY9" fmla="*/ 0 h 36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213" h="3605212">
                <a:moveTo>
                  <a:pt x="1700213" y="731838"/>
                </a:moveTo>
                <a:lnTo>
                  <a:pt x="1282701" y="731838"/>
                </a:lnTo>
                <a:lnTo>
                  <a:pt x="1282701" y="3605212"/>
                </a:lnTo>
                <a:lnTo>
                  <a:pt x="420688" y="2925762"/>
                </a:lnTo>
                <a:lnTo>
                  <a:pt x="420688" y="1735137"/>
                </a:lnTo>
                <a:lnTo>
                  <a:pt x="417513" y="1735137"/>
                </a:lnTo>
                <a:lnTo>
                  <a:pt x="417513" y="731838"/>
                </a:lnTo>
                <a:lnTo>
                  <a:pt x="417513" y="731838"/>
                </a:lnTo>
                <a:lnTo>
                  <a:pt x="0" y="731838"/>
                </a:lnTo>
                <a:lnTo>
                  <a:pt x="849313" y="0"/>
                </a:lnTo>
                <a:close/>
              </a:path>
            </a:pathLst>
          </a:custGeom>
          <a:solidFill>
            <a:srgbClr val="DB2121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ontserrat Medium" panose="00000600000000000000" pitchFamily="2" charset="0"/>
              <a:ea typeface="字魂35号-经典雅黑" panose="02000000000000000000" pitchFamily="2" charset="-122"/>
            </a:endParaRPr>
          </a:p>
        </p:txBody>
      </p:sp>
      <p:sp>
        <p:nvSpPr>
          <p:cNvPr id="20" name="矩形 52">
            <a:extLst>
              <a:ext uri="{FF2B5EF4-FFF2-40B4-BE49-F238E27FC236}">
                <a16:creationId xmlns:a16="http://schemas.microsoft.com/office/drawing/2014/main" id="{9233D986-F5D3-CD8F-29A0-9938F63A61D6}"/>
              </a:ext>
            </a:extLst>
          </p:cNvPr>
          <p:cNvSpPr/>
          <p:nvPr/>
        </p:nvSpPr>
        <p:spPr>
          <a:xfrm>
            <a:off x="3201629" y="3786309"/>
            <a:ext cx="2236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Binary dilation of mask </a:t>
            </a:r>
            <a:endParaRPr lang="zh-CN" altLang="en-US" sz="1400" b="1" dirty="0">
              <a:solidFill>
                <a:srgbClr val="FFFFFF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DAE7BA4-C036-47FC-00F6-CAA59EE9E75D}"/>
              </a:ext>
            </a:extLst>
          </p:cNvPr>
          <p:cNvSpPr txBox="1">
            <a:spLocks/>
          </p:cNvSpPr>
          <p:nvPr/>
        </p:nvSpPr>
        <p:spPr>
          <a:xfrm>
            <a:off x="6732240" y="4811092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21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9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02C977-9B17-4DF3-1A2F-5A690DE8D964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22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A4802487-BCC7-5E6E-5EB7-88E51ECA6BBF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Modeling, training and evaluation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D8602F0E-020C-4C4A-DCC9-03176BA17BB2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文本框 32">
            <a:extLst>
              <a:ext uri="{FF2B5EF4-FFF2-40B4-BE49-F238E27FC236}">
                <a16:creationId xmlns:a16="http://schemas.microsoft.com/office/drawing/2014/main" id="{252EE26C-B8E1-F0BF-0378-D5B71B626C59}"/>
              </a:ext>
            </a:extLst>
          </p:cNvPr>
          <p:cNvSpPr txBox="1"/>
          <p:nvPr/>
        </p:nvSpPr>
        <p:spPr>
          <a:xfrm>
            <a:off x="2799201" y="1078871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Classification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24">
            <a:extLst>
              <a:ext uri="{FF2B5EF4-FFF2-40B4-BE49-F238E27FC236}">
                <a16:creationId xmlns:a16="http://schemas.microsoft.com/office/drawing/2014/main" id="{486AB8FD-F25A-46CF-48F0-200ED03AC53D}"/>
              </a:ext>
            </a:extLst>
          </p:cNvPr>
          <p:cNvGrpSpPr/>
          <p:nvPr/>
        </p:nvGrpSpPr>
        <p:grpSpPr>
          <a:xfrm>
            <a:off x="1791307" y="1635318"/>
            <a:ext cx="2024110" cy="2662789"/>
            <a:chOff x="587536" y="2125233"/>
            <a:chExt cx="2698814" cy="3550385"/>
          </a:xfrm>
        </p:grpSpPr>
        <p:sp>
          <p:nvSpPr>
            <p:cNvPr id="11" name="圆角矩形 1">
              <a:extLst>
                <a:ext uri="{FF2B5EF4-FFF2-40B4-BE49-F238E27FC236}">
                  <a16:creationId xmlns:a16="http://schemas.microsoft.com/office/drawing/2014/main" id="{42B202CD-C6B5-9CAC-8C12-E0048D0BAADC}"/>
                </a:ext>
              </a:extLst>
            </p:cNvPr>
            <p:cNvSpPr/>
            <p:nvPr/>
          </p:nvSpPr>
          <p:spPr>
            <a:xfrm>
              <a:off x="713092" y="3033918"/>
              <a:ext cx="2400267" cy="263066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A12E2BD6-A833-C85D-ECE2-1111C0F1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13" y="2125233"/>
              <a:ext cx="2201863" cy="1920104"/>
            </a:xfrm>
            <a:custGeom>
              <a:avLst/>
              <a:gdLst>
                <a:gd name="T0" fmla="*/ 448907368 w 21600"/>
                <a:gd name="T1" fmla="*/ 420564200 h 21600"/>
                <a:gd name="T2" fmla="*/ 448907368 w 21600"/>
                <a:gd name="T3" fmla="*/ 420564200 h 21600"/>
                <a:gd name="T4" fmla="*/ 448907368 w 21600"/>
                <a:gd name="T5" fmla="*/ 420564200 h 21600"/>
                <a:gd name="T6" fmla="*/ 448907368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25" y="0"/>
                  </a:moveTo>
                  <a:cubicBezTo>
                    <a:pt x="19644" y="0"/>
                    <a:pt x="19644" y="0"/>
                    <a:pt x="19644" y="0"/>
                  </a:cubicBezTo>
                  <a:cubicBezTo>
                    <a:pt x="2069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697" y="21599"/>
                    <a:pt x="19644" y="21599"/>
                  </a:cubicBezTo>
                  <a:cubicBezTo>
                    <a:pt x="1925" y="21599"/>
                    <a:pt x="1925" y="21599"/>
                    <a:pt x="192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7971B7-73D4-CB17-9F11-CFDD6F72009C}"/>
                </a:ext>
              </a:extLst>
            </p:cNvPr>
            <p:cNvSpPr txBox="1"/>
            <p:nvPr/>
          </p:nvSpPr>
          <p:spPr>
            <a:xfrm>
              <a:off x="1234435" y="3155293"/>
              <a:ext cx="141320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VGG16</a:t>
              </a:r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7" name="等腰三角形 18">
              <a:extLst>
                <a:ext uri="{FF2B5EF4-FFF2-40B4-BE49-F238E27FC236}">
                  <a16:creationId xmlns:a16="http://schemas.microsoft.com/office/drawing/2014/main" id="{87EF5531-6F2B-45CC-33F0-0D4827C473EC}"/>
                </a:ext>
              </a:extLst>
            </p:cNvPr>
            <p:cNvSpPr/>
            <p:nvPr/>
          </p:nvSpPr>
          <p:spPr>
            <a:xfrm flipV="1">
              <a:off x="1791547" y="4115996"/>
              <a:ext cx="290792" cy="17158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15F7CE40-26CB-743C-E174-2CD8159842D0}"/>
                </a:ext>
              </a:extLst>
            </p:cNvPr>
            <p:cNvSpPr/>
            <p:nvPr/>
          </p:nvSpPr>
          <p:spPr>
            <a:xfrm>
              <a:off x="587536" y="4405782"/>
              <a:ext cx="2698814" cy="1269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50 epochs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120 Batch size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Binary-cross entropy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Adam</a:t>
              </a:r>
            </a:p>
          </p:txBody>
        </p:sp>
      </p:grp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9B029EFE-B23D-BA8E-2FD4-1B68A8BB3037}"/>
              </a:ext>
            </a:extLst>
          </p:cNvPr>
          <p:cNvGrpSpPr/>
          <p:nvPr/>
        </p:nvGrpSpPr>
        <p:grpSpPr>
          <a:xfrm>
            <a:off x="5328584" y="1635318"/>
            <a:ext cx="1800200" cy="2664296"/>
            <a:chOff x="3401391" y="2112184"/>
            <a:chExt cx="2400267" cy="3552395"/>
          </a:xfrm>
        </p:grpSpPr>
        <p:sp>
          <p:nvSpPr>
            <p:cNvPr id="20" name="圆角矩形 2">
              <a:extLst>
                <a:ext uri="{FF2B5EF4-FFF2-40B4-BE49-F238E27FC236}">
                  <a16:creationId xmlns:a16="http://schemas.microsoft.com/office/drawing/2014/main" id="{6EF914AD-A328-0C48-C7F3-F30DDA8DBA51}"/>
                </a:ext>
              </a:extLst>
            </p:cNvPr>
            <p:cNvSpPr/>
            <p:nvPr/>
          </p:nvSpPr>
          <p:spPr>
            <a:xfrm>
              <a:off x="3401391" y="3033918"/>
              <a:ext cx="2400267" cy="263066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E72B6203-B99A-136B-9463-5DCCBAC73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681" y="2112184"/>
              <a:ext cx="2203451" cy="1920104"/>
            </a:xfrm>
            <a:custGeom>
              <a:avLst/>
              <a:gdLst>
                <a:gd name="T0" fmla="*/ 449554806 w 21600"/>
                <a:gd name="T1" fmla="*/ 420564200 h 21600"/>
                <a:gd name="T2" fmla="*/ 449554806 w 21600"/>
                <a:gd name="T3" fmla="*/ 420564200 h 21600"/>
                <a:gd name="T4" fmla="*/ 449554806 w 21600"/>
                <a:gd name="T5" fmla="*/ 420564200 h 21600"/>
                <a:gd name="T6" fmla="*/ 449554806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55" y="0"/>
                  </a:moveTo>
                  <a:cubicBezTo>
                    <a:pt x="19674" y="0"/>
                    <a:pt x="19674" y="0"/>
                    <a:pt x="19674" y="0"/>
                  </a:cubicBezTo>
                  <a:cubicBezTo>
                    <a:pt x="2072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727" y="21599"/>
                    <a:pt x="19674" y="21599"/>
                  </a:cubicBezTo>
                  <a:cubicBezTo>
                    <a:pt x="1955" y="21599"/>
                    <a:pt x="1955" y="21599"/>
                    <a:pt x="195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55" y="0"/>
                  </a:cubicBezTo>
                  <a:close/>
                </a:path>
              </a:pathLst>
            </a:custGeom>
            <a:solidFill>
              <a:srgbClr val="3B476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AA8C78-A63F-1E63-2A5F-C1775656ED54}"/>
                </a:ext>
              </a:extLst>
            </p:cNvPr>
            <p:cNvSpPr txBox="1"/>
            <p:nvPr/>
          </p:nvSpPr>
          <p:spPr>
            <a:xfrm>
              <a:off x="3606899" y="3167831"/>
              <a:ext cx="196464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Resnet50</a:t>
              </a:r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25" name="等腰三角形 19">
              <a:extLst>
                <a:ext uri="{FF2B5EF4-FFF2-40B4-BE49-F238E27FC236}">
                  <a16:creationId xmlns:a16="http://schemas.microsoft.com/office/drawing/2014/main" id="{795B8B6C-7A7E-6450-98DC-6F5DF1D179DE}"/>
                </a:ext>
              </a:extLst>
            </p:cNvPr>
            <p:cNvSpPr/>
            <p:nvPr/>
          </p:nvSpPr>
          <p:spPr>
            <a:xfrm flipV="1">
              <a:off x="4464340" y="4098327"/>
              <a:ext cx="290792" cy="171584"/>
            </a:xfrm>
            <a:prstGeom prst="triangle">
              <a:avLst/>
            </a:prstGeom>
            <a:solidFill>
              <a:srgbClr val="3B47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</p:grpSp>
      <p:pic>
        <p:nvPicPr>
          <p:cNvPr id="27" name="Graphic 26" descr="Artificial Intelligence with solid fill">
            <a:extLst>
              <a:ext uri="{FF2B5EF4-FFF2-40B4-BE49-F238E27FC236}">
                <a16:creationId xmlns:a16="http://schemas.microsoft.com/office/drawing/2014/main" id="{CB0B4DAD-CDB8-42B1-96B8-BC78B1BB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9969" y="1672371"/>
            <a:ext cx="688653" cy="688653"/>
          </a:xfrm>
          <a:prstGeom prst="rect">
            <a:avLst/>
          </a:prstGeom>
        </p:spPr>
      </p:pic>
      <p:pic>
        <p:nvPicPr>
          <p:cNvPr id="28" name="Graphic 27" descr="Artificial Intelligence with solid fill">
            <a:extLst>
              <a:ext uri="{FF2B5EF4-FFF2-40B4-BE49-F238E27FC236}">
                <a16:creationId xmlns:a16="http://schemas.microsoft.com/office/drawing/2014/main" id="{CD1AC501-F90F-9A0F-9266-A5136F58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7263" y="1687045"/>
            <a:ext cx="688653" cy="688653"/>
          </a:xfrm>
          <a:prstGeom prst="rect">
            <a:avLst/>
          </a:prstGeom>
        </p:spPr>
      </p:pic>
      <p:sp>
        <p:nvSpPr>
          <p:cNvPr id="37" name="矩形 21">
            <a:extLst>
              <a:ext uri="{FF2B5EF4-FFF2-40B4-BE49-F238E27FC236}">
                <a16:creationId xmlns:a16="http://schemas.microsoft.com/office/drawing/2014/main" id="{6E56392C-CB6C-72C9-7B13-9CC4D9DDE949}"/>
              </a:ext>
            </a:extLst>
          </p:cNvPr>
          <p:cNvSpPr/>
          <p:nvPr/>
        </p:nvSpPr>
        <p:spPr>
          <a:xfrm>
            <a:off x="5184458" y="3319306"/>
            <a:ext cx="2024110" cy="95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50 epochs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120 Batch size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Binary-cross entropy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Adam &amp; SGD</a:t>
            </a:r>
          </a:p>
        </p:txBody>
      </p:sp>
    </p:spTree>
    <p:extLst>
      <p:ext uri="{BB962C8B-B14F-4D97-AF65-F5344CB8AC3E}">
        <p14:creationId xmlns:p14="http://schemas.microsoft.com/office/powerpoint/2010/main" val="8433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4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4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2">
            <a:extLst>
              <a:ext uri="{FF2B5EF4-FFF2-40B4-BE49-F238E27FC236}">
                <a16:creationId xmlns:a16="http://schemas.microsoft.com/office/drawing/2014/main" id="{3D14C471-B6B0-4391-5A39-A6FE9A6D0467}"/>
              </a:ext>
            </a:extLst>
          </p:cNvPr>
          <p:cNvSpPr txBox="1"/>
          <p:nvPr/>
        </p:nvSpPr>
        <p:spPr>
          <a:xfrm>
            <a:off x="-36512" y="33950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the classification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3C989E4D-443A-A16A-13EF-2224605C5618}"/>
              </a:ext>
            </a:extLst>
          </p:cNvPr>
          <p:cNvSpPr txBox="1">
            <a:spLocks/>
          </p:cNvSpPr>
          <p:nvPr/>
        </p:nvSpPr>
        <p:spPr>
          <a:xfrm>
            <a:off x="251520" y="1059582"/>
            <a:ext cx="8784976" cy="3600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= (TP + TN) / (TP+ FP + TN+ FN)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= TP / (TP + FP)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=  TP / (TP + FN)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MCC = (TP × TN - FP × FN) / sqrt((TP + FP) × (TP +FN)× (TN + FP) × (TN + FN))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22BC-5B3F-DCA7-8CAB-266B6FE5E455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23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77FA0E-B612-C0ED-C989-32602DB8F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41836"/>
              </p:ext>
            </p:extLst>
          </p:nvPr>
        </p:nvGraphicFramePr>
        <p:xfrm>
          <a:off x="2156912" y="943911"/>
          <a:ext cx="6111875" cy="3457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775">
                  <a:extLst>
                    <a:ext uri="{9D8B030D-6E8A-4147-A177-3AD203B41FA5}">
                      <a16:colId xmlns:a16="http://schemas.microsoft.com/office/drawing/2014/main" val="205936319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60968773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509724264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219262543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13002228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steps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9837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+ pure dataset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73.5%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568949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after preprocessing + grayscale + SoftMax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433617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+ grayscale + sigmoid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983171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+ RGB + SoftMax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58333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 + RGB + sigmoid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2466680"/>
                  </a:ext>
                </a:extLst>
              </a:tr>
              <a:tr h="3201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 + RGB + SoftMax + SGD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98.5%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96%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233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 + RGB + sigmoid + Adam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99.5%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98.7%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573237"/>
                  </a:ext>
                </a:extLst>
              </a:tr>
            </a:tbl>
          </a:graphicData>
        </a:graphic>
      </p:graphicFrame>
      <p:grpSp>
        <p:nvGrpSpPr>
          <p:cNvPr id="4" name="组合 38">
            <a:extLst>
              <a:ext uri="{FF2B5EF4-FFF2-40B4-BE49-F238E27FC236}">
                <a16:creationId xmlns:a16="http://schemas.microsoft.com/office/drawing/2014/main" id="{C720502A-0859-29E7-F4F2-D73A33A1CBF5}"/>
              </a:ext>
            </a:extLst>
          </p:cNvPr>
          <p:cNvGrpSpPr/>
          <p:nvPr/>
        </p:nvGrpSpPr>
        <p:grpSpPr>
          <a:xfrm rot="1457848">
            <a:off x="90844" y="1555360"/>
            <a:ext cx="1299471" cy="2678035"/>
            <a:chOff x="656565" y="1060382"/>
            <a:chExt cx="2080022" cy="2963466"/>
          </a:xfrm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DA45B10-C642-E960-D37F-A0C81EAC6D2B}"/>
                </a:ext>
              </a:extLst>
            </p:cNvPr>
            <p:cNvGrpSpPr/>
            <p:nvPr/>
          </p:nvGrpSpPr>
          <p:grpSpPr>
            <a:xfrm>
              <a:off x="656565" y="1060382"/>
              <a:ext cx="2080022" cy="2963466"/>
              <a:chOff x="719138" y="1123950"/>
              <a:chExt cx="2773363" cy="3951288"/>
            </a:xfrm>
            <a:solidFill>
              <a:srgbClr val="13436C"/>
            </a:solidFill>
          </p:grpSpPr>
          <p:sp>
            <p:nvSpPr>
              <p:cNvPr id="12" name="Freeform: Shape 2">
                <a:extLst>
                  <a:ext uri="{FF2B5EF4-FFF2-40B4-BE49-F238E27FC236}">
                    <a16:creationId xmlns:a16="http://schemas.microsoft.com/office/drawing/2014/main" id="{E597CE06-6EB7-4C26-F652-777C52AFF494}"/>
                  </a:ext>
                </a:extLst>
              </p:cNvPr>
              <p:cNvSpPr/>
              <p:nvPr/>
            </p:nvSpPr>
            <p:spPr bwMode="auto">
              <a:xfrm flipH="1">
                <a:off x="1901826" y="2757488"/>
                <a:ext cx="725488" cy="468313"/>
              </a:xfrm>
              <a:custGeom>
                <a:avLst/>
                <a:gdLst/>
                <a:ahLst/>
                <a:cxnLst>
                  <a:cxn ang="0">
                    <a:pos x="474" y="335"/>
                  </a:cxn>
                  <a:cxn ang="0">
                    <a:pos x="525" y="323"/>
                  </a:cxn>
                  <a:cxn ang="0">
                    <a:pos x="512" y="270"/>
                  </a:cxn>
                  <a:cxn ang="0">
                    <a:pos x="61" y="10"/>
                  </a:cxn>
                  <a:cxn ang="0">
                    <a:pos x="11" y="22"/>
                  </a:cxn>
                  <a:cxn ang="0">
                    <a:pos x="23" y="75"/>
                  </a:cxn>
                  <a:cxn ang="0">
                    <a:pos x="474" y="335"/>
                  </a:cxn>
                </a:cxnLst>
                <a:rect l="0" t="0" r="r" b="b"/>
                <a:pathLst>
                  <a:path w="535" h="345">
                    <a:moveTo>
                      <a:pt x="474" y="335"/>
                    </a:moveTo>
                    <a:cubicBezTo>
                      <a:pt x="492" y="345"/>
                      <a:pt x="514" y="341"/>
                      <a:pt x="525" y="323"/>
                    </a:cubicBezTo>
                    <a:cubicBezTo>
                      <a:pt x="535" y="305"/>
                      <a:pt x="530" y="281"/>
                      <a:pt x="512" y="27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3" y="0"/>
                      <a:pt x="21" y="5"/>
                      <a:pt x="11" y="22"/>
                    </a:cubicBezTo>
                    <a:cubicBezTo>
                      <a:pt x="0" y="40"/>
                      <a:pt x="5" y="64"/>
                      <a:pt x="23" y="75"/>
                    </a:cubicBezTo>
                    <a:lnTo>
                      <a:pt x="474" y="33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Freeform: Shape 3">
                <a:extLst>
                  <a:ext uri="{FF2B5EF4-FFF2-40B4-BE49-F238E27FC236}">
                    <a16:creationId xmlns:a16="http://schemas.microsoft.com/office/drawing/2014/main" id="{E3667DC7-7F34-53F4-4800-6C952AF7690F}"/>
                  </a:ext>
                </a:extLst>
              </p:cNvPr>
              <p:cNvSpPr/>
              <p:nvPr/>
            </p:nvSpPr>
            <p:spPr bwMode="auto">
              <a:xfrm flipH="1">
                <a:off x="1978026" y="2887663"/>
                <a:ext cx="725488" cy="468313"/>
              </a:xfrm>
              <a:custGeom>
                <a:avLst/>
                <a:gdLst/>
                <a:ahLst/>
                <a:cxnLst>
                  <a:cxn ang="0">
                    <a:pos x="24" y="76"/>
                  </a:cxn>
                  <a:cxn ang="0">
                    <a:pos x="474" y="336"/>
                  </a:cxn>
                  <a:cxn ang="0">
                    <a:pos x="525" y="323"/>
                  </a:cxn>
                  <a:cxn ang="0">
                    <a:pos x="512" y="271"/>
                  </a:cxn>
                  <a:cxn ang="0">
                    <a:pos x="61" y="11"/>
                  </a:cxn>
                  <a:cxn ang="0">
                    <a:pos x="11" y="23"/>
                  </a:cxn>
                  <a:cxn ang="0">
                    <a:pos x="24" y="76"/>
                  </a:cxn>
                </a:cxnLst>
                <a:rect l="0" t="0" r="r" b="b"/>
                <a:pathLst>
                  <a:path w="535" h="346">
                    <a:moveTo>
                      <a:pt x="24" y="76"/>
                    </a:moveTo>
                    <a:cubicBezTo>
                      <a:pt x="474" y="336"/>
                      <a:pt x="474" y="336"/>
                      <a:pt x="474" y="336"/>
                    </a:cubicBezTo>
                    <a:cubicBezTo>
                      <a:pt x="492" y="346"/>
                      <a:pt x="514" y="341"/>
                      <a:pt x="525" y="323"/>
                    </a:cubicBezTo>
                    <a:cubicBezTo>
                      <a:pt x="535" y="306"/>
                      <a:pt x="530" y="281"/>
                      <a:pt x="512" y="27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43" y="0"/>
                      <a:pt x="21" y="5"/>
                      <a:pt x="11" y="23"/>
                    </a:cubicBezTo>
                    <a:cubicBezTo>
                      <a:pt x="0" y="41"/>
                      <a:pt x="6" y="65"/>
                      <a:pt x="24" y="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Freeform: Shape 4">
                <a:extLst>
                  <a:ext uri="{FF2B5EF4-FFF2-40B4-BE49-F238E27FC236}">
                    <a16:creationId xmlns:a16="http://schemas.microsoft.com/office/drawing/2014/main" id="{6619F02E-0298-C915-E4CA-21C5D13574CD}"/>
                  </a:ext>
                </a:extLst>
              </p:cNvPr>
              <p:cNvSpPr/>
              <p:nvPr/>
            </p:nvSpPr>
            <p:spPr bwMode="auto">
              <a:xfrm flipH="1">
                <a:off x="2041526" y="3019425"/>
                <a:ext cx="1450975" cy="2055813"/>
              </a:xfrm>
              <a:custGeom>
                <a:avLst/>
                <a:gdLst/>
                <a:ahLst/>
                <a:cxnLst>
                  <a:cxn ang="0">
                    <a:pos x="1068" y="298"/>
                  </a:cxn>
                  <a:cxn ang="0">
                    <a:pos x="1058" y="284"/>
                  </a:cxn>
                  <a:cxn ang="0">
                    <a:pos x="1038" y="271"/>
                  </a:cxn>
                  <a:cxn ang="0">
                    <a:pos x="587" y="11"/>
                  </a:cxn>
                  <a:cxn ang="0">
                    <a:pos x="567" y="3"/>
                  </a:cxn>
                  <a:cxn ang="0">
                    <a:pos x="536" y="17"/>
                  </a:cxn>
                  <a:cxn ang="0">
                    <a:pos x="24" y="903"/>
                  </a:cxn>
                  <a:cxn ang="0">
                    <a:pos x="24" y="903"/>
                  </a:cxn>
                  <a:cxn ang="0">
                    <a:pos x="1" y="1456"/>
                  </a:cxn>
                  <a:cxn ang="0">
                    <a:pos x="29" y="1507"/>
                  </a:cxn>
                  <a:cxn ang="0">
                    <a:pos x="87" y="1506"/>
                  </a:cxn>
                  <a:cxn ang="0">
                    <a:pos x="554" y="1209"/>
                  </a:cxn>
                  <a:cxn ang="0">
                    <a:pos x="554" y="1209"/>
                  </a:cxn>
                  <a:cxn ang="0">
                    <a:pos x="1066" y="323"/>
                  </a:cxn>
                  <a:cxn ang="0">
                    <a:pos x="1069" y="304"/>
                  </a:cxn>
                  <a:cxn ang="0">
                    <a:pos x="1068" y="298"/>
                  </a:cxn>
                  <a:cxn ang="0">
                    <a:pos x="509" y="1167"/>
                  </a:cxn>
                  <a:cxn ang="0">
                    <a:pos x="509" y="1167"/>
                  </a:cxn>
                  <a:cxn ang="0">
                    <a:pos x="195" y="1367"/>
                  </a:cxn>
                  <a:cxn ang="0">
                    <a:pos x="194" y="1366"/>
                  </a:cxn>
                  <a:cxn ang="0">
                    <a:pos x="142" y="1310"/>
                  </a:cxn>
                  <a:cxn ang="0">
                    <a:pos x="68" y="1289"/>
                  </a:cxn>
                  <a:cxn ang="0">
                    <a:pos x="68" y="1289"/>
                  </a:cxn>
                  <a:cxn ang="0">
                    <a:pos x="83" y="921"/>
                  </a:cxn>
                  <a:cxn ang="0">
                    <a:pos x="83" y="921"/>
                  </a:cxn>
                  <a:cxn ang="0">
                    <a:pos x="87" y="914"/>
                  </a:cxn>
                  <a:cxn ang="0">
                    <a:pos x="87" y="914"/>
                  </a:cxn>
                  <a:cxn ang="0">
                    <a:pos x="229" y="896"/>
                  </a:cxn>
                  <a:cxn ang="0">
                    <a:pos x="237" y="898"/>
                  </a:cxn>
                  <a:cxn ang="0">
                    <a:pos x="241" y="905"/>
                  </a:cxn>
                  <a:cxn ang="0">
                    <a:pos x="255" y="1023"/>
                  </a:cxn>
                  <a:cxn ang="0">
                    <a:pos x="281" y="1063"/>
                  </a:cxn>
                  <a:cxn ang="0">
                    <a:pos x="281" y="1063"/>
                  </a:cxn>
                  <a:cxn ang="0">
                    <a:pos x="328" y="1067"/>
                  </a:cxn>
                  <a:cxn ang="0">
                    <a:pos x="446" y="1021"/>
                  </a:cxn>
                  <a:cxn ang="0">
                    <a:pos x="457" y="1025"/>
                  </a:cxn>
                  <a:cxn ang="0">
                    <a:pos x="513" y="1161"/>
                  </a:cxn>
                  <a:cxn ang="0">
                    <a:pos x="513" y="1161"/>
                  </a:cxn>
                  <a:cxn ang="0">
                    <a:pos x="509" y="1167"/>
                  </a:cxn>
                  <a:cxn ang="0">
                    <a:pos x="538" y="1117"/>
                  </a:cxn>
                  <a:cxn ang="0">
                    <a:pos x="538" y="1117"/>
                  </a:cxn>
                  <a:cxn ang="0">
                    <a:pos x="494" y="1010"/>
                  </a:cxn>
                  <a:cxn ang="0">
                    <a:pos x="432" y="984"/>
                  </a:cxn>
                  <a:cxn ang="0">
                    <a:pos x="314" y="1030"/>
                  </a:cxn>
                  <a:cxn ang="0">
                    <a:pos x="301" y="1029"/>
                  </a:cxn>
                  <a:cxn ang="0">
                    <a:pos x="294" y="1018"/>
                  </a:cxn>
                  <a:cxn ang="0">
                    <a:pos x="280" y="901"/>
                  </a:cxn>
                  <a:cxn ang="0">
                    <a:pos x="267" y="872"/>
                  </a:cxn>
                  <a:cxn ang="0">
                    <a:pos x="224" y="856"/>
                  </a:cxn>
                  <a:cxn ang="0">
                    <a:pos x="113" y="871"/>
                  </a:cxn>
                  <a:cxn ang="0">
                    <a:pos x="112" y="870"/>
                  </a:cxn>
                  <a:cxn ang="0">
                    <a:pos x="566" y="85"/>
                  </a:cxn>
                  <a:cxn ang="0">
                    <a:pos x="566" y="85"/>
                  </a:cxn>
                  <a:cxn ang="0">
                    <a:pos x="992" y="331"/>
                  </a:cxn>
                  <a:cxn ang="0">
                    <a:pos x="992" y="331"/>
                  </a:cxn>
                  <a:cxn ang="0">
                    <a:pos x="538" y="1117"/>
                  </a:cxn>
                </a:cxnLst>
                <a:rect l="0" t="0" r="r" b="b"/>
                <a:pathLst>
                  <a:path w="1070" h="1517">
                    <a:moveTo>
                      <a:pt x="1068" y="298"/>
                    </a:moveTo>
                    <a:cubicBezTo>
                      <a:pt x="1066" y="293"/>
                      <a:pt x="1063" y="288"/>
                      <a:pt x="1058" y="284"/>
                    </a:cubicBezTo>
                    <a:cubicBezTo>
                      <a:pt x="1053" y="280"/>
                      <a:pt x="1046" y="275"/>
                      <a:pt x="1038" y="271"/>
                    </a:cubicBezTo>
                    <a:cubicBezTo>
                      <a:pt x="587" y="11"/>
                      <a:pt x="587" y="11"/>
                      <a:pt x="587" y="11"/>
                    </a:cubicBezTo>
                    <a:cubicBezTo>
                      <a:pt x="580" y="6"/>
                      <a:pt x="573" y="4"/>
                      <a:pt x="567" y="3"/>
                    </a:cubicBezTo>
                    <a:cubicBezTo>
                      <a:pt x="555" y="0"/>
                      <a:pt x="542" y="6"/>
                      <a:pt x="536" y="17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1" y="1456"/>
                      <a:pt x="1" y="1456"/>
                      <a:pt x="1" y="1456"/>
                    </a:cubicBezTo>
                    <a:cubicBezTo>
                      <a:pt x="0" y="1477"/>
                      <a:pt x="11" y="1496"/>
                      <a:pt x="29" y="1507"/>
                    </a:cubicBezTo>
                    <a:cubicBezTo>
                      <a:pt x="47" y="1517"/>
                      <a:pt x="70" y="1517"/>
                      <a:pt x="87" y="1506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1066" y="323"/>
                      <a:pt x="1066" y="323"/>
                      <a:pt x="1066" y="323"/>
                    </a:cubicBezTo>
                    <a:cubicBezTo>
                      <a:pt x="1069" y="317"/>
                      <a:pt x="1070" y="311"/>
                      <a:pt x="1069" y="304"/>
                    </a:cubicBezTo>
                    <a:cubicBezTo>
                      <a:pt x="1069" y="302"/>
                      <a:pt x="1069" y="300"/>
                      <a:pt x="1068" y="298"/>
                    </a:cubicBezTo>
                    <a:close/>
                    <a:moveTo>
                      <a:pt x="509" y="1167"/>
                    </a:moveTo>
                    <a:cubicBezTo>
                      <a:pt x="509" y="1167"/>
                      <a:pt x="509" y="1167"/>
                      <a:pt x="509" y="1167"/>
                    </a:cubicBezTo>
                    <a:cubicBezTo>
                      <a:pt x="195" y="1367"/>
                      <a:pt x="195" y="1367"/>
                      <a:pt x="195" y="1367"/>
                    </a:cubicBezTo>
                    <a:cubicBezTo>
                      <a:pt x="194" y="1366"/>
                      <a:pt x="194" y="1366"/>
                      <a:pt x="194" y="1366"/>
                    </a:cubicBezTo>
                    <a:cubicBezTo>
                      <a:pt x="179" y="1342"/>
                      <a:pt x="158" y="1320"/>
                      <a:pt x="142" y="1310"/>
                    </a:cubicBezTo>
                    <a:cubicBezTo>
                      <a:pt x="124" y="1300"/>
                      <a:pt x="95" y="1292"/>
                      <a:pt x="68" y="1289"/>
                    </a:cubicBezTo>
                    <a:cubicBezTo>
                      <a:pt x="68" y="1289"/>
                      <a:pt x="68" y="1289"/>
                      <a:pt x="68" y="1289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229" y="896"/>
                      <a:pt x="229" y="896"/>
                      <a:pt x="229" y="896"/>
                    </a:cubicBezTo>
                    <a:cubicBezTo>
                      <a:pt x="233" y="896"/>
                      <a:pt x="235" y="897"/>
                      <a:pt x="237" y="898"/>
                    </a:cubicBezTo>
                    <a:cubicBezTo>
                      <a:pt x="238" y="899"/>
                      <a:pt x="240" y="901"/>
                      <a:pt x="241" y="905"/>
                    </a:cubicBezTo>
                    <a:cubicBezTo>
                      <a:pt x="255" y="1023"/>
                      <a:pt x="255" y="1023"/>
                      <a:pt x="255" y="1023"/>
                    </a:cubicBezTo>
                    <a:cubicBezTo>
                      <a:pt x="257" y="1040"/>
                      <a:pt x="266" y="1054"/>
                      <a:pt x="281" y="1063"/>
                    </a:cubicBezTo>
                    <a:cubicBezTo>
                      <a:pt x="281" y="1063"/>
                      <a:pt x="281" y="1063"/>
                      <a:pt x="281" y="1063"/>
                    </a:cubicBezTo>
                    <a:cubicBezTo>
                      <a:pt x="296" y="1072"/>
                      <a:pt x="313" y="1073"/>
                      <a:pt x="328" y="1067"/>
                    </a:cubicBezTo>
                    <a:cubicBezTo>
                      <a:pt x="446" y="1021"/>
                      <a:pt x="446" y="1021"/>
                      <a:pt x="446" y="1021"/>
                    </a:cubicBezTo>
                    <a:cubicBezTo>
                      <a:pt x="450" y="1019"/>
                      <a:pt x="455" y="1021"/>
                      <a:pt x="457" y="1025"/>
                    </a:cubicBezTo>
                    <a:cubicBezTo>
                      <a:pt x="513" y="1161"/>
                      <a:pt x="513" y="1161"/>
                      <a:pt x="513" y="1161"/>
                    </a:cubicBezTo>
                    <a:cubicBezTo>
                      <a:pt x="513" y="1161"/>
                      <a:pt x="513" y="1161"/>
                      <a:pt x="513" y="1161"/>
                    </a:cubicBezTo>
                    <a:lnTo>
                      <a:pt x="509" y="1167"/>
                    </a:lnTo>
                    <a:close/>
                    <a:moveTo>
                      <a:pt x="538" y="1117"/>
                    </a:moveTo>
                    <a:cubicBezTo>
                      <a:pt x="538" y="1117"/>
                      <a:pt x="538" y="1117"/>
                      <a:pt x="538" y="1117"/>
                    </a:cubicBezTo>
                    <a:cubicBezTo>
                      <a:pt x="494" y="1010"/>
                      <a:pt x="494" y="1010"/>
                      <a:pt x="494" y="1010"/>
                    </a:cubicBezTo>
                    <a:cubicBezTo>
                      <a:pt x="484" y="986"/>
                      <a:pt x="456" y="974"/>
                      <a:pt x="432" y="984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08" y="1032"/>
                      <a:pt x="303" y="1030"/>
                      <a:pt x="301" y="1029"/>
                    </a:cubicBezTo>
                    <a:cubicBezTo>
                      <a:pt x="299" y="1027"/>
                      <a:pt x="295" y="1024"/>
                      <a:pt x="294" y="1018"/>
                    </a:cubicBezTo>
                    <a:cubicBezTo>
                      <a:pt x="280" y="901"/>
                      <a:pt x="280" y="901"/>
                      <a:pt x="280" y="901"/>
                    </a:cubicBezTo>
                    <a:cubicBezTo>
                      <a:pt x="279" y="891"/>
                      <a:pt x="275" y="880"/>
                      <a:pt x="267" y="872"/>
                    </a:cubicBezTo>
                    <a:cubicBezTo>
                      <a:pt x="256" y="860"/>
                      <a:pt x="240" y="854"/>
                      <a:pt x="224" y="856"/>
                    </a:cubicBezTo>
                    <a:cubicBezTo>
                      <a:pt x="113" y="871"/>
                      <a:pt x="113" y="871"/>
                      <a:pt x="113" y="871"/>
                    </a:cubicBezTo>
                    <a:cubicBezTo>
                      <a:pt x="112" y="871"/>
                      <a:pt x="112" y="871"/>
                      <a:pt x="112" y="870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992" y="331"/>
                      <a:pt x="992" y="331"/>
                      <a:pt x="992" y="331"/>
                    </a:cubicBezTo>
                    <a:cubicBezTo>
                      <a:pt x="992" y="331"/>
                      <a:pt x="992" y="331"/>
                      <a:pt x="992" y="331"/>
                    </a:cubicBezTo>
                    <a:lnTo>
                      <a:pt x="538" y="11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38DC3124-659B-9DAE-B053-7F2E2262539B}"/>
                  </a:ext>
                </a:extLst>
              </p:cNvPr>
              <p:cNvSpPr/>
              <p:nvPr/>
            </p:nvSpPr>
            <p:spPr bwMode="auto">
              <a:xfrm flipH="1">
                <a:off x="719138" y="1873250"/>
                <a:ext cx="257175" cy="139700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5" y="76"/>
                  </a:cxn>
                  <a:cxn ang="0">
                    <a:pos x="51" y="99"/>
                  </a:cxn>
                  <a:cxn ang="0">
                    <a:pos x="155" y="71"/>
                  </a:cxn>
                  <a:cxn ang="0">
                    <a:pos x="184" y="28"/>
                  </a:cxn>
                  <a:cxn ang="0">
                    <a:pos x="138" y="5"/>
                  </a:cxn>
                  <a:cxn ang="0">
                    <a:pos x="33" y="33"/>
                  </a:cxn>
                </a:cxnLst>
                <a:rect l="0" t="0" r="r" b="b"/>
                <a:pathLst>
                  <a:path w="189" h="104">
                    <a:moveTo>
                      <a:pt x="33" y="33"/>
                    </a:moveTo>
                    <a:cubicBezTo>
                      <a:pt x="13" y="39"/>
                      <a:pt x="0" y="58"/>
                      <a:pt x="5" y="76"/>
                    </a:cubicBezTo>
                    <a:cubicBezTo>
                      <a:pt x="10" y="94"/>
                      <a:pt x="31" y="104"/>
                      <a:pt x="51" y="99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76" y="65"/>
                      <a:pt x="189" y="46"/>
                      <a:pt x="184" y="28"/>
                    </a:cubicBezTo>
                    <a:cubicBezTo>
                      <a:pt x="179" y="10"/>
                      <a:pt x="158" y="0"/>
                      <a:pt x="138" y="5"/>
                    </a:cubicBezTo>
                    <a:lnTo>
                      <a:pt x="33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526ED3C8-F50B-ED85-A806-5FD43F252370}"/>
                  </a:ext>
                </a:extLst>
              </p:cNvPr>
              <p:cNvSpPr/>
              <p:nvPr/>
            </p:nvSpPr>
            <p:spPr bwMode="auto">
              <a:xfrm flipH="1">
                <a:off x="1976438" y="1123950"/>
                <a:ext cx="141288" cy="255588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76" y="184"/>
                  </a:cxn>
                  <a:cxn ang="0">
                    <a:pos x="33" y="155"/>
                  </a:cxn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8"/>
                  </a:cxn>
                </a:cxnLst>
                <a:rect l="0" t="0" r="r" b="b"/>
                <a:pathLst>
                  <a:path w="104" h="189">
                    <a:moveTo>
                      <a:pt x="99" y="138"/>
                    </a:moveTo>
                    <a:cubicBezTo>
                      <a:pt x="104" y="158"/>
                      <a:pt x="94" y="179"/>
                      <a:pt x="76" y="184"/>
                    </a:cubicBezTo>
                    <a:cubicBezTo>
                      <a:pt x="58" y="189"/>
                      <a:pt x="39" y="176"/>
                      <a:pt x="33" y="155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31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lnTo>
                      <a:pt x="99" y="1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Freeform: Shape 7">
                <a:extLst>
                  <a:ext uri="{FF2B5EF4-FFF2-40B4-BE49-F238E27FC236}">
                    <a16:creationId xmlns:a16="http://schemas.microsoft.com/office/drawing/2014/main" id="{F8E265B0-2283-1095-3C9C-9954B4CA06AE}"/>
                  </a:ext>
                </a:extLst>
              </p:cNvPr>
              <p:cNvSpPr/>
              <p:nvPr/>
            </p:nvSpPr>
            <p:spPr bwMode="auto">
              <a:xfrm flipH="1">
                <a:off x="1493838" y="2994025"/>
                <a:ext cx="141288" cy="255588"/>
              </a:xfrm>
              <a:custGeom>
                <a:avLst/>
                <a:gdLst/>
                <a:ahLst/>
                <a:cxnLst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7"/>
                  </a:cxn>
                  <a:cxn ang="0">
                    <a:pos x="76" y="183"/>
                  </a:cxn>
                  <a:cxn ang="0">
                    <a:pos x="33" y="155"/>
                  </a:cxn>
                  <a:cxn ang="0">
                    <a:pos x="5" y="51"/>
                  </a:cxn>
                </a:cxnLst>
                <a:rect l="0" t="0" r="r" b="b"/>
                <a:pathLst>
                  <a:path w="104" h="188">
                    <a:moveTo>
                      <a:pt x="5" y="51"/>
                    </a:moveTo>
                    <a:cubicBezTo>
                      <a:pt x="0" y="30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4" y="158"/>
                      <a:pt x="94" y="179"/>
                      <a:pt x="76" y="183"/>
                    </a:cubicBezTo>
                    <a:cubicBezTo>
                      <a:pt x="58" y="188"/>
                      <a:pt x="39" y="175"/>
                      <a:pt x="33" y="15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B3C763C0-F965-BC69-6429-DE0CB6EF840E}"/>
                  </a:ext>
                </a:extLst>
              </p:cNvPr>
              <p:cNvSpPr/>
              <p:nvPr/>
            </p:nvSpPr>
            <p:spPr bwMode="auto">
              <a:xfrm flipH="1">
                <a:off x="2587626" y="2386013"/>
                <a:ext cx="257175" cy="142875"/>
              </a:xfrm>
              <a:custGeom>
                <a:avLst/>
                <a:gdLst/>
                <a:ahLst/>
                <a:cxnLst>
                  <a:cxn ang="0">
                    <a:pos x="155" y="72"/>
                  </a:cxn>
                  <a:cxn ang="0">
                    <a:pos x="184" y="29"/>
                  </a:cxn>
                  <a:cxn ang="0">
                    <a:pos x="138" y="6"/>
                  </a:cxn>
                  <a:cxn ang="0">
                    <a:pos x="34" y="34"/>
                  </a:cxn>
                  <a:cxn ang="0">
                    <a:pos x="5" y="77"/>
                  </a:cxn>
                  <a:cxn ang="0">
                    <a:pos x="51" y="99"/>
                  </a:cxn>
                  <a:cxn ang="0">
                    <a:pos x="155" y="72"/>
                  </a:cxn>
                </a:cxnLst>
                <a:rect l="0" t="0" r="r" b="b"/>
                <a:pathLst>
                  <a:path w="189" h="105">
                    <a:moveTo>
                      <a:pt x="155" y="72"/>
                    </a:moveTo>
                    <a:cubicBezTo>
                      <a:pt x="176" y="66"/>
                      <a:pt x="189" y="47"/>
                      <a:pt x="184" y="29"/>
                    </a:cubicBezTo>
                    <a:cubicBezTo>
                      <a:pt x="179" y="11"/>
                      <a:pt x="158" y="0"/>
                      <a:pt x="138" y="6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13" y="39"/>
                      <a:pt x="0" y="59"/>
                      <a:pt x="5" y="77"/>
                    </a:cubicBezTo>
                    <a:cubicBezTo>
                      <a:pt x="10" y="95"/>
                      <a:pt x="31" y="105"/>
                      <a:pt x="51" y="99"/>
                    </a:cubicBezTo>
                    <a:lnTo>
                      <a:pt x="155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AFC468F1-F40F-0361-B102-1570DB160AF5}"/>
                  </a:ext>
                </a:extLst>
              </p:cNvPr>
              <p:cNvSpPr/>
              <p:nvPr/>
            </p:nvSpPr>
            <p:spPr bwMode="auto">
              <a:xfrm flipH="1">
                <a:off x="1192213" y="1204913"/>
                <a:ext cx="182563" cy="242888"/>
              </a:xfrm>
              <a:custGeom>
                <a:avLst/>
                <a:gdLst/>
                <a:ahLst/>
                <a:cxnLst>
                  <a:cxn ang="0">
                    <a:pos x="10" y="119"/>
                  </a:cxn>
                  <a:cxn ang="0">
                    <a:pos x="21" y="170"/>
                  </a:cxn>
                  <a:cxn ang="0">
                    <a:pos x="69" y="153"/>
                  </a:cxn>
                  <a:cxn ang="0">
                    <a:pos x="123" y="60"/>
                  </a:cxn>
                  <a:cxn ang="0">
                    <a:pos x="113" y="9"/>
                  </a:cxn>
                  <a:cxn ang="0">
                    <a:pos x="64" y="26"/>
                  </a:cxn>
                  <a:cxn ang="0">
                    <a:pos x="10" y="119"/>
                  </a:cxn>
                </a:cxnLst>
                <a:rect l="0" t="0" r="r" b="b"/>
                <a:pathLst>
                  <a:path w="134" h="179">
                    <a:moveTo>
                      <a:pt x="10" y="119"/>
                    </a:moveTo>
                    <a:cubicBezTo>
                      <a:pt x="0" y="138"/>
                      <a:pt x="4" y="160"/>
                      <a:pt x="21" y="170"/>
                    </a:cubicBezTo>
                    <a:cubicBezTo>
                      <a:pt x="37" y="179"/>
                      <a:pt x="59" y="171"/>
                      <a:pt x="69" y="153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34" y="41"/>
                      <a:pt x="129" y="19"/>
                      <a:pt x="113" y="9"/>
                    </a:cubicBezTo>
                    <a:cubicBezTo>
                      <a:pt x="97" y="0"/>
                      <a:pt x="75" y="7"/>
                      <a:pt x="64" y="26"/>
                    </a:cubicBezTo>
                    <a:lnTo>
                      <a:pt x="10" y="1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C1AC721-60D0-8AC7-C108-02360E7D5605}"/>
                  </a:ext>
                </a:extLst>
              </p:cNvPr>
              <p:cNvSpPr/>
              <p:nvPr/>
            </p:nvSpPr>
            <p:spPr bwMode="auto">
              <a:xfrm flipH="1">
                <a:off x="2516188" y="1684338"/>
                <a:ext cx="242888" cy="180975"/>
              </a:xfrm>
              <a:custGeom>
                <a:avLst/>
                <a:gdLst/>
                <a:ahLst/>
                <a:cxnLst>
                  <a:cxn ang="0">
                    <a:pos x="59" y="11"/>
                  </a:cxn>
                  <a:cxn ang="0">
                    <a:pos x="9" y="21"/>
                  </a:cxn>
                  <a:cxn ang="0">
                    <a:pos x="25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5"/>
                  </a:cxn>
                  <a:cxn ang="0">
                    <a:pos x="59" y="11"/>
                  </a:cxn>
                </a:cxnLst>
                <a:rect l="0" t="0" r="r" b="b"/>
                <a:pathLst>
                  <a:path w="179" h="134">
                    <a:moveTo>
                      <a:pt x="59" y="11"/>
                    </a:moveTo>
                    <a:cubicBezTo>
                      <a:pt x="41" y="0"/>
                      <a:pt x="18" y="5"/>
                      <a:pt x="9" y="21"/>
                    </a:cubicBezTo>
                    <a:cubicBezTo>
                      <a:pt x="0" y="37"/>
                      <a:pt x="7" y="59"/>
                      <a:pt x="25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5"/>
                    </a:cubicBezTo>
                    <a:lnTo>
                      <a:pt x="59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C9A52AF6-27E4-F0FA-FC4D-55939C7D1B47}"/>
                  </a:ext>
                </a:extLst>
              </p:cNvPr>
              <p:cNvSpPr/>
              <p:nvPr/>
            </p:nvSpPr>
            <p:spPr bwMode="auto">
              <a:xfrm flipH="1">
                <a:off x="892176" y="2622550"/>
                <a:ext cx="242888" cy="180975"/>
              </a:xfrm>
              <a:custGeom>
                <a:avLst/>
                <a:gdLst/>
                <a:ahLst/>
                <a:cxnLst>
                  <a:cxn ang="0">
                    <a:pos x="60" y="10"/>
                  </a:cxn>
                  <a:cxn ang="0">
                    <a:pos x="9" y="21"/>
                  </a:cxn>
                  <a:cxn ang="0">
                    <a:pos x="26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4"/>
                  </a:cxn>
                  <a:cxn ang="0">
                    <a:pos x="60" y="10"/>
                  </a:cxn>
                </a:cxnLst>
                <a:rect l="0" t="0" r="r" b="b"/>
                <a:pathLst>
                  <a:path w="179" h="134">
                    <a:moveTo>
                      <a:pt x="60" y="10"/>
                    </a:moveTo>
                    <a:cubicBezTo>
                      <a:pt x="41" y="0"/>
                      <a:pt x="19" y="4"/>
                      <a:pt x="9" y="21"/>
                    </a:cubicBezTo>
                    <a:cubicBezTo>
                      <a:pt x="0" y="37"/>
                      <a:pt x="7" y="59"/>
                      <a:pt x="26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4"/>
                    </a:cubicBezTo>
                    <a:lnTo>
                      <a:pt x="6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7E6D760E-6A3A-843D-8883-E75DB90EA4BE}"/>
                  </a:ext>
                </a:extLst>
              </p:cNvPr>
              <p:cNvSpPr/>
              <p:nvPr/>
            </p:nvSpPr>
            <p:spPr bwMode="auto">
              <a:xfrm flipH="1">
                <a:off x="996951" y="1411288"/>
                <a:ext cx="1560513" cy="1701800"/>
              </a:xfrm>
              <a:custGeom>
                <a:avLst/>
                <a:gdLst/>
                <a:ahLst/>
                <a:cxnLst>
                  <a:cxn ang="0">
                    <a:pos x="510" y="1256"/>
                  </a:cxn>
                  <a:cxn ang="0">
                    <a:pos x="0" y="961"/>
                  </a:cxn>
                  <a:cxn ang="0">
                    <a:pos x="13" y="937"/>
                  </a:cxn>
                  <a:cxn ang="0">
                    <a:pos x="32" y="713"/>
                  </a:cxn>
                  <a:cxn ang="0">
                    <a:pos x="73" y="317"/>
                  </a:cxn>
                  <a:cxn ang="0">
                    <a:pos x="373" y="37"/>
                  </a:cxn>
                  <a:cxn ang="0">
                    <a:pos x="616" y="7"/>
                  </a:cxn>
                  <a:cxn ang="0">
                    <a:pos x="848" y="77"/>
                  </a:cxn>
                  <a:cxn ang="0">
                    <a:pos x="852" y="80"/>
                  </a:cxn>
                  <a:cxn ang="0">
                    <a:pos x="853" y="80"/>
                  </a:cxn>
                  <a:cxn ang="0">
                    <a:pos x="1029" y="245"/>
                  </a:cxn>
                  <a:cxn ang="0">
                    <a:pos x="1125" y="470"/>
                  </a:cxn>
                  <a:cxn ang="0">
                    <a:pos x="1032" y="870"/>
                  </a:cxn>
                  <a:cxn ang="0">
                    <a:pos x="710" y="1104"/>
                  </a:cxn>
                  <a:cxn ang="0">
                    <a:pos x="524" y="1232"/>
                  </a:cxn>
                  <a:cxn ang="0">
                    <a:pos x="510" y="1256"/>
                  </a:cxn>
                  <a:cxn ang="0">
                    <a:pos x="75" y="939"/>
                  </a:cxn>
                  <a:cxn ang="0">
                    <a:pos x="492" y="1180"/>
                  </a:cxn>
                  <a:cxn ang="0">
                    <a:pos x="686" y="1053"/>
                  </a:cxn>
                  <a:cxn ang="0">
                    <a:pos x="987" y="836"/>
                  </a:cxn>
                  <a:cxn ang="0">
                    <a:pos x="1069" y="481"/>
                  </a:cxn>
                  <a:cxn ang="0">
                    <a:pos x="824" y="128"/>
                  </a:cxn>
                  <a:cxn ang="0">
                    <a:pos x="820" y="126"/>
                  </a:cxn>
                  <a:cxn ang="0">
                    <a:pos x="392" y="90"/>
                  </a:cxn>
                  <a:cxn ang="0">
                    <a:pos x="125" y="339"/>
                  </a:cxn>
                  <a:cxn ang="0">
                    <a:pos x="88" y="708"/>
                  </a:cxn>
                  <a:cxn ang="0">
                    <a:pos x="75" y="939"/>
                  </a:cxn>
                </a:cxnLst>
                <a:rect l="0" t="0" r="r" b="b"/>
                <a:pathLst>
                  <a:path w="1152" h="1256">
                    <a:moveTo>
                      <a:pt x="510" y="1256"/>
                    </a:moveTo>
                    <a:cubicBezTo>
                      <a:pt x="0" y="961"/>
                      <a:pt x="0" y="961"/>
                      <a:pt x="0" y="961"/>
                    </a:cubicBezTo>
                    <a:cubicBezTo>
                      <a:pt x="13" y="937"/>
                      <a:pt x="13" y="937"/>
                      <a:pt x="13" y="937"/>
                    </a:cubicBezTo>
                    <a:cubicBezTo>
                      <a:pt x="46" y="877"/>
                      <a:pt x="40" y="801"/>
                      <a:pt x="32" y="713"/>
                    </a:cubicBezTo>
                    <a:cubicBezTo>
                      <a:pt x="23" y="604"/>
                      <a:pt x="11" y="468"/>
                      <a:pt x="73" y="317"/>
                    </a:cubicBezTo>
                    <a:cubicBezTo>
                      <a:pt x="128" y="184"/>
                      <a:pt x="234" y="85"/>
                      <a:pt x="373" y="37"/>
                    </a:cubicBezTo>
                    <a:cubicBezTo>
                      <a:pt x="449" y="10"/>
                      <a:pt x="533" y="0"/>
                      <a:pt x="616" y="7"/>
                    </a:cubicBezTo>
                    <a:cubicBezTo>
                      <a:pt x="699" y="14"/>
                      <a:pt x="779" y="38"/>
                      <a:pt x="848" y="77"/>
                    </a:cubicBezTo>
                    <a:cubicBezTo>
                      <a:pt x="852" y="80"/>
                      <a:pt x="852" y="80"/>
                      <a:pt x="852" y="80"/>
                    </a:cubicBezTo>
                    <a:cubicBezTo>
                      <a:pt x="853" y="80"/>
                      <a:pt x="853" y="80"/>
                      <a:pt x="853" y="80"/>
                    </a:cubicBezTo>
                    <a:cubicBezTo>
                      <a:pt x="920" y="120"/>
                      <a:pt x="981" y="177"/>
                      <a:pt x="1029" y="245"/>
                    </a:cubicBezTo>
                    <a:cubicBezTo>
                      <a:pt x="1076" y="313"/>
                      <a:pt x="1109" y="391"/>
                      <a:pt x="1125" y="470"/>
                    </a:cubicBezTo>
                    <a:cubicBezTo>
                      <a:pt x="1152" y="615"/>
                      <a:pt x="1119" y="757"/>
                      <a:pt x="1032" y="870"/>
                    </a:cubicBezTo>
                    <a:cubicBezTo>
                      <a:pt x="932" y="1000"/>
                      <a:pt x="809" y="1057"/>
                      <a:pt x="710" y="1104"/>
                    </a:cubicBezTo>
                    <a:cubicBezTo>
                      <a:pt x="629" y="1141"/>
                      <a:pt x="560" y="1174"/>
                      <a:pt x="524" y="1232"/>
                    </a:cubicBezTo>
                    <a:lnTo>
                      <a:pt x="510" y="1256"/>
                    </a:lnTo>
                    <a:close/>
                    <a:moveTo>
                      <a:pt x="75" y="939"/>
                    </a:moveTo>
                    <a:cubicBezTo>
                      <a:pt x="492" y="1180"/>
                      <a:pt x="492" y="1180"/>
                      <a:pt x="492" y="1180"/>
                    </a:cubicBezTo>
                    <a:cubicBezTo>
                      <a:pt x="538" y="1122"/>
                      <a:pt x="607" y="1090"/>
                      <a:pt x="686" y="1053"/>
                    </a:cubicBezTo>
                    <a:cubicBezTo>
                      <a:pt x="784" y="1007"/>
                      <a:pt x="896" y="955"/>
                      <a:pt x="987" y="836"/>
                    </a:cubicBezTo>
                    <a:cubicBezTo>
                      <a:pt x="1087" y="707"/>
                      <a:pt x="1087" y="572"/>
                      <a:pt x="1069" y="481"/>
                    </a:cubicBezTo>
                    <a:cubicBezTo>
                      <a:pt x="1042" y="337"/>
                      <a:pt x="948" y="201"/>
                      <a:pt x="824" y="128"/>
                    </a:cubicBezTo>
                    <a:cubicBezTo>
                      <a:pt x="820" y="126"/>
                      <a:pt x="820" y="126"/>
                      <a:pt x="820" y="126"/>
                    </a:cubicBezTo>
                    <a:cubicBezTo>
                      <a:pt x="695" y="55"/>
                      <a:pt x="530" y="41"/>
                      <a:pt x="392" y="90"/>
                    </a:cubicBezTo>
                    <a:cubicBezTo>
                      <a:pt x="304" y="120"/>
                      <a:pt x="187" y="188"/>
                      <a:pt x="125" y="339"/>
                    </a:cubicBezTo>
                    <a:cubicBezTo>
                      <a:pt x="68" y="477"/>
                      <a:pt x="79" y="600"/>
                      <a:pt x="88" y="708"/>
                    </a:cubicBezTo>
                    <a:cubicBezTo>
                      <a:pt x="96" y="795"/>
                      <a:pt x="102" y="871"/>
                      <a:pt x="75" y="9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711FF592-C30D-ACB5-44C4-2D469762572D}"/>
                </a:ext>
              </a:extLst>
            </p:cNvPr>
            <p:cNvGrpSpPr/>
            <p:nvPr/>
          </p:nvGrpSpPr>
          <p:grpSpPr>
            <a:xfrm>
              <a:off x="978034" y="1408044"/>
              <a:ext cx="904875" cy="983457"/>
              <a:chOff x="1147763" y="1587500"/>
              <a:chExt cx="1206500" cy="1311276"/>
            </a:xfrm>
          </p:grpSpPr>
          <p:sp>
            <p:nvSpPr>
              <p:cNvPr id="7" name="Freeform: Shape 13">
                <a:extLst>
                  <a:ext uri="{FF2B5EF4-FFF2-40B4-BE49-F238E27FC236}">
                    <a16:creationId xmlns:a16="http://schemas.microsoft.com/office/drawing/2014/main" id="{19BFDA43-C5F2-1F3F-03EB-272F4338D64E}"/>
                  </a:ext>
                </a:extLst>
              </p:cNvPr>
              <p:cNvSpPr/>
              <p:nvPr/>
            </p:nvSpPr>
            <p:spPr bwMode="auto">
              <a:xfrm flipH="1">
                <a:off x="1147763" y="1708150"/>
                <a:ext cx="504825" cy="579438"/>
              </a:xfrm>
              <a:custGeom>
                <a:avLst/>
                <a:gdLst/>
                <a:ahLst/>
                <a:cxnLst>
                  <a:cxn ang="0">
                    <a:pos x="90" y="42"/>
                  </a:cxn>
                  <a:cxn ang="0">
                    <a:pos x="16" y="171"/>
                  </a:cxn>
                  <a:cxn ang="0">
                    <a:pos x="15" y="174"/>
                  </a:cxn>
                  <a:cxn ang="0">
                    <a:pos x="4" y="267"/>
                  </a:cxn>
                  <a:cxn ang="0">
                    <a:pos x="40" y="375"/>
                  </a:cxn>
                  <a:cxn ang="0">
                    <a:pos x="44" y="375"/>
                  </a:cxn>
                  <a:cxn ang="0">
                    <a:pos x="112" y="379"/>
                  </a:cxn>
                  <a:cxn ang="0">
                    <a:pos x="149" y="332"/>
                  </a:cxn>
                  <a:cxn ang="0">
                    <a:pos x="149" y="331"/>
                  </a:cxn>
                  <a:cxn ang="0">
                    <a:pos x="148" y="330"/>
                  </a:cxn>
                  <a:cxn ang="0">
                    <a:pos x="131" y="312"/>
                  </a:cxn>
                  <a:cxn ang="0">
                    <a:pos x="134" y="301"/>
                  </a:cxn>
                  <a:cxn ang="0">
                    <a:pos x="145" y="304"/>
                  </a:cxn>
                  <a:cxn ang="0">
                    <a:pos x="192" y="323"/>
                  </a:cxn>
                  <a:cxn ang="0">
                    <a:pos x="202" y="327"/>
                  </a:cxn>
                  <a:cxn ang="0">
                    <a:pos x="197" y="337"/>
                  </a:cxn>
                  <a:cxn ang="0">
                    <a:pos x="171" y="340"/>
                  </a:cxn>
                  <a:cxn ang="0">
                    <a:pos x="137" y="391"/>
                  </a:cxn>
                  <a:cxn ang="0">
                    <a:pos x="254" y="416"/>
                  </a:cxn>
                  <a:cxn ang="0">
                    <a:pos x="319" y="366"/>
                  </a:cxn>
                  <a:cxn ang="0">
                    <a:pos x="320" y="365"/>
                  </a:cxn>
                  <a:cxn ang="0">
                    <a:pos x="312" y="237"/>
                  </a:cxn>
                  <a:cxn ang="0">
                    <a:pos x="306" y="232"/>
                  </a:cxn>
                  <a:cxn ang="0">
                    <a:pos x="307" y="226"/>
                  </a:cxn>
                  <a:cxn ang="0">
                    <a:pos x="247" y="115"/>
                  </a:cxn>
                  <a:cxn ang="0">
                    <a:pos x="227" y="149"/>
                  </a:cxn>
                  <a:cxn ang="0">
                    <a:pos x="180" y="179"/>
                  </a:cxn>
                  <a:cxn ang="0">
                    <a:pos x="108" y="171"/>
                  </a:cxn>
                  <a:cxn ang="0">
                    <a:pos x="106" y="171"/>
                  </a:cxn>
                  <a:cxn ang="0">
                    <a:pos x="104" y="169"/>
                  </a:cxn>
                  <a:cxn ang="0">
                    <a:pos x="85" y="182"/>
                  </a:cxn>
                  <a:cxn ang="0">
                    <a:pos x="78" y="181"/>
                  </a:cxn>
                  <a:cxn ang="0">
                    <a:pos x="75" y="178"/>
                  </a:cxn>
                  <a:cxn ang="0">
                    <a:pos x="79" y="168"/>
                  </a:cxn>
                  <a:cxn ang="0">
                    <a:pos x="106" y="126"/>
                  </a:cxn>
                  <a:cxn ang="0">
                    <a:pos x="114" y="118"/>
                  </a:cxn>
                  <a:cxn ang="0">
                    <a:pos x="122" y="125"/>
                  </a:cxn>
                  <a:cxn ang="0">
                    <a:pos x="118" y="150"/>
                  </a:cxn>
                  <a:cxn ang="0">
                    <a:pos x="210" y="134"/>
                  </a:cxn>
                  <a:cxn ang="0">
                    <a:pos x="229" y="96"/>
                  </a:cxn>
                  <a:cxn ang="0">
                    <a:pos x="192" y="14"/>
                  </a:cxn>
                  <a:cxn ang="0">
                    <a:pos x="164" y="4"/>
                  </a:cxn>
                  <a:cxn ang="0">
                    <a:pos x="110" y="18"/>
                  </a:cxn>
                  <a:cxn ang="0">
                    <a:pos x="90" y="42"/>
                  </a:cxn>
                </a:cxnLst>
                <a:rect l="0" t="0" r="r" b="b"/>
                <a:pathLst>
                  <a:path w="372" h="428">
                    <a:moveTo>
                      <a:pt x="90" y="42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6" y="172"/>
                      <a:pt x="16" y="173"/>
                      <a:pt x="15" y="174"/>
                    </a:cubicBezTo>
                    <a:cubicBezTo>
                      <a:pt x="15" y="175"/>
                      <a:pt x="0" y="215"/>
                      <a:pt x="4" y="267"/>
                    </a:cubicBezTo>
                    <a:cubicBezTo>
                      <a:pt x="6" y="307"/>
                      <a:pt x="19" y="343"/>
                      <a:pt x="40" y="375"/>
                    </a:cubicBezTo>
                    <a:cubicBezTo>
                      <a:pt x="42" y="375"/>
                      <a:pt x="43" y="375"/>
                      <a:pt x="44" y="375"/>
                    </a:cubicBezTo>
                    <a:cubicBezTo>
                      <a:pt x="71" y="387"/>
                      <a:pt x="93" y="388"/>
                      <a:pt x="112" y="379"/>
                    </a:cubicBezTo>
                    <a:cubicBezTo>
                      <a:pt x="139" y="366"/>
                      <a:pt x="149" y="333"/>
                      <a:pt x="149" y="332"/>
                    </a:cubicBezTo>
                    <a:cubicBezTo>
                      <a:pt x="149" y="332"/>
                      <a:pt x="149" y="332"/>
                      <a:pt x="149" y="331"/>
                    </a:cubicBezTo>
                    <a:cubicBezTo>
                      <a:pt x="149" y="331"/>
                      <a:pt x="148" y="331"/>
                      <a:pt x="148" y="330"/>
                    </a:cubicBezTo>
                    <a:cubicBezTo>
                      <a:pt x="137" y="322"/>
                      <a:pt x="131" y="312"/>
                      <a:pt x="131" y="312"/>
                    </a:cubicBezTo>
                    <a:cubicBezTo>
                      <a:pt x="129" y="308"/>
                      <a:pt x="130" y="303"/>
                      <a:pt x="134" y="301"/>
                    </a:cubicBezTo>
                    <a:cubicBezTo>
                      <a:pt x="138" y="299"/>
                      <a:pt x="142" y="300"/>
                      <a:pt x="145" y="304"/>
                    </a:cubicBezTo>
                    <a:cubicBezTo>
                      <a:pt x="145" y="305"/>
                      <a:pt x="162" y="334"/>
                      <a:pt x="192" y="323"/>
                    </a:cubicBezTo>
                    <a:cubicBezTo>
                      <a:pt x="196" y="321"/>
                      <a:pt x="200" y="323"/>
                      <a:pt x="202" y="327"/>
                    </a:cubicBezTo>
                    <a:cubicBezTo>
                      <a:pt x="203" y="331"/>
                      <a:pt x="201" y="336"/>
                      <a:pt x="197" y="337"/>
                    </a:cubicBezTo>
                    <a:cubicBezTo>
                      <a:pt x="188" y="341"/>
                      <a:pt x="179" y="342"/>
                      <a:pt x="171" y="340"/>
                    </a:cubicBezTo>
                    <a:cubicBezTo>
                      <a:pt x="168" y="348"/>
                      <a:pt x="159" y="373"/>
                      <a:pt x="137" y="391"/>
                    </a:cubicBezTo>
                    <a:cubicBezTo>
                      <a:pt x="171" y="421"/>
                      <a:pt x="223" y="428"/>
                      <a:pt x="254" y="416"/>
                    </a:cubicBezTo>
                    <a:cubicBezTo>
                      <a:pt x="298" y="400"/>
                      <a:pt x="319" y="366"/>
                      <a:pt x="319" y="366"/>
                    </a:cubicBezTo>
                    <a:cubicBezTo>
                      <a:pt x="320" y="365"/>
                      <a:pt x="320" y="365"/>
                      <a:pt x="320" y="365"/>
                    </a:cubicBezTo>
                    <a:cubicBezTo>
                      <a:pt x="372" y="283"/>
                      <a:pt x="314" y="238"/>
                      <a:pt x="312" y="237"/>
                    </a:cubicBezTo>
                    <a:cubicBezTo>
                      <a:pt x="306" y="232"/>
                      <a:pt x="306" y="232"/>
                      <a:pt x="306" y="232"/>
                    </a:cubicBezTo>
                    <a:cubicBezTo>
                      <a:pt x="307" y="226"/>
                      <a:pt x="307" y="226"/>
                      <a:pt x="307" y="226"/>
                    </a:cubicBezTo>
                    <a:cubicBezTo>
                      <a:pt x="316" y="167"/>
                      <a:pt x="272" y="131"/>
                      <a:pt x="247" y="115"/>
                    </a:cubicBezTo>
                    <a:cubicBezTo>
                      <a:pt x="244" y="125"/>
                      <a:pt x="237" y="137"/>
                      <a:pt x="227" y="149"/>
                    </a:cubicBezTo>
                    <a:cubicBezTo>
                      <a:pt x="214" y="164"/>
                      <a:pt x="198" y="174"/>
                      <a:pt x="180" y="179"/>
                    </a:cubicBezTo>
                    <a:cubicBezTo>
                      <a:pt x="158" y="185"/>
                      <a:pt x="133" y="182"/>
                      <a:pt x="108" y="171"/>
                    </a:cubicBezTo>
                    <a:cubicBezTo>
                      <a:pt x="107" y="171"/>
                      <a:pt x="107" y="171"/>
                      <a:pt x="106" y="171"/>
                    </a:cubicBezTo>
                    <a:cubicBezTo>
                      <a:pt x="106" y="170"/>
                      <a:pt x="105" y="170"/>
                      <a:pt x="104" y="169"/>
                    </a:cubicBezTo>
                    <a:cubicBezTo>
                      <a:pt x="95" y="178"/>
                      <a:pt x="86" y="182"/>
                      <a:pt x="85" y="182"/>
                    </a:cubicBezTo>
                    <a:cubicBezTo>
                      <a:pt x="83" y="183"/>
                      <a:pt x="81" y="183"/>
                      <a:pt x="78" y="181"/>
                    </a:cubicBezTo>
                    <a:cubicBezTo>
                      <a:pt x="77" y="181"/>
                      <a:pt x="76" y="179"/>
                      <a:pt x="75" y="178"/>
                    </a:cubicBezTo>
                    <a:cubicBezTo>
                      <a:pt x="74" y="174"/>
                      <a:pt x="75" y="169"/>
                      <a:pt x="79" y="168"/>
                    </a:cubicBezTo>
                    <a:cubicBezTo>
                      <a:pt x="81" y="167"/>
                      <a:pt x="108" y="155"/>
                      <a:pt x="106" y="126"/>
                    </a:cubicBezTo>
                    <a:cubicBezTo>
                      <a:pt x="106" y="122"/>
                      <a:pt x="109" y="118"/>
                      <a:pt x="114" y="118"/>
                    </a:cubicBezTo>
                    <a:cubicBezTo>
                      <a:pt x="118" y="118"/>
                      <a:pt x="122" y="121"/>
                      <a:pt x="122" y="125"/>
                    </a:cubicBezTo>
                    <a:cubicBezTo>
                      <a:pt x="123" y="135"/>
                      <a:pt x="121" y="143"/>
                      <a:pt x="118" y="150"/>
                    </a:cubicBezTo>
                    <a:cubicBezTo>
                      <a:pt x="167" y="171"/>
                      <a:pt x="196" y="149"/>
                      <a:pt x="210" y="134"/>
                    </a:cubicBezTo>
                    <a:cubicBezTo>
                      <a:pt x="224" y="117"/>
                      <a:pt x="229" y="97"/>
                      <a:pt x="229" y="96"/>
                    </a:cubicBezTo>
                    <a:cubicBezTo>
                      <a:pt x="236" y="63"/>
                      <a:pt x="221" y="31"/>
                      <a:pt x="192" y="14"/>
                    </a:cubicBezTo>
                    <a:cubicBezTo>
                      <a:pt x="183" y="10"/>
                      <a:pt x="174" y="6"/>
                      <a:pt x="164" y="4"/>
                    </a:cubicBezTo>
                    <a:cubicBezTo>
                      <a:pt x="145" y="0"/>
                      <a:pt x="127" y="5"/>
                      <a:pt x="110" y="18"/>
                    </a:cubicBezTo>
                    <a:cubicBezTo>
                      <a:pt x="97" y="29"/>
                      <a:pt x="90" y="42"/>
                      <a:pt x="90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Freeform: Shape 14">
                <a:extLst>
                  <a:ext uri="{FF2B5EF4-FFF2-40B4-BE49-F238E27FC236}">
                    <a16:creationId xmlns:a16="http://schemas.microsoft.com/office/drawing/2014/main" id="{3EB2CDC4-99D8-3EE3-CEAA-1C1F385A0F8B}"/>
                  </a:ext>
                </a:extLst>
              </p:cNvPr>
              <p:cNvSpPr/>
              <p:nvPr/>
            </p:nvSpPr>
            <p:spPr bwMode="auto">
              <a:xfrm flipH="1">
                <a:off x="1201738" y="2022475"/>
                <a:ext cx="757238" cy="698500"/>
              </a:xfrm>
              <a:custGeom>
                <a:avLst/>
                <a:gdLst/>
                <a:ahLst/>
                <a:cxnLst>
                  <a:cxn ang="0">
                    <a:pos x="362" y="381"/>
                  </a:cxn>
                  <a:cxn ang="0">
                    <a:pos x="272" y="324"/>
                  </a:cxn>
                  <a:cxn ang="0">
                    <a:pos x="187" y="270"/>
                  </a:cxn>
                  <a:cxn ang="0">
                    <a:pos x="206" y="257"/>
                  </a:cxn>
                  <a:cxn ang="0">
                    <a:pos x="310" y="296"/>
                  </a:cxn>
                  <a:cxn ang="0">
                    <a:pos x="325" y="302"/>
                  </a:cxn>
                  <a:cxn ang="0">
                    <a:pos x="409" y="373"/>
                  </a:cxn>
                  <a:cxn ang="0">
                    <a:pos x="464" y="367"/>
                  </a:cxn>
                  <a:cxn ang="0">
                    <a:pos x="513" y="267"/>
                  </a:cxn>
                  <a:cxn ang="0">
                    <a:pos x="518" y="254"/>
                  </a:cxn>
                  <a:cxn ang="0">
                    <a:pos x="488" y="206"/>
                  </a:cxn>
                  <a:cxn ang="0">
                    <a:pos x="370" y="192"/>
                  </a:cxn>
                  <a:cxn ang="0">
                    <a:pos x="294" y="175"/>
                  </a:cxn>
                  <a:cxn ang="0">
                    <a:pos x="330" y="218"/>
                  </a:cxn>
                  <a:cxn ang="0">
                    <a:pos x="313" y="221"/>
                  </a:cxn>
                  <a:cxn ang="0">
                    <a:pos x="206" y="36"/>
                  </a:cxn>
                  <a:cxn ang="0">
                    <a:pos x="34" y="300"/>
                  </a:cxn>
                  <a:cxn ang="0">
                    <a:pos x="24" y="452"/>
                  </a:cxn>
                  <a:cxn ang="0">
                    <a:pos x="67" y="488"/>
                  </a:cxn>
                  <a:cxn ang="0">
                    <a:pos x="182" y="495"/>
                  </a:cxn>
                  <a:cxn ang="0">
                    <a:pos x="188" y="492"/>
                  </a:cxn>
                  <a:cxn ang="0">
                    <a:pos x="251" y="369"/>
                  </a:cxn>
                  <a:cxn ang="0">
                    <a:pos x="208" y="383"/>
                  </a:cxn>
                  <a:cxn ang="0">
                    <a:pos x="202" y="374"/>
                  </a:cxn>
                  <a:cxn ang="0">
                    <a:pos x="227" y="366"/>
                  </a:cxn>
                  <a:cxn ang="0">
                    <a:pos x="258" y="336"/>
                  </a:cxn>
                  <a:cxn ang="0">
                    <a:pos x="270" y="346"/>
                  </a:cxn>
                  <a:cxn ang="0">
                    <a:pos x="215" y="502"/>
                  </a:cxn>
                  <a:cxn ang="0">
                    <a:pos x="345" y="463"/>
                  </a:cxn>
                  <a:cxn ang="0">
                    <a:pos x="365" y="414"/>
                  </a:cxn>
                  <a:cxn ang="0">
                    <a:pos x="388" y="414"/>
                  </a:cxn>
                  <a:cxn ang="0">
                    <a:pos x="426" y="416"/>
                  </a:cxn>
                  <a:cxn ang="0">
                    <a:pos x="406" y="396"/>
                  </a:cxn>
                </a:cxnLst>
                <a:rect l="0" t="0" r="r" b="b"/>
                <a:pathLst>
                  <a:path w="559" h="516">
                    <a:moveTo>
                      <a:pt x="406" y="396"/>
                    </a:moveTo>
                    <a:cubicBezTo>
                      <a:pt x="393" y="394"/>
                      <a:pt x="377" y="390"/>
                      <a:pt x="362" y="381"/>
                    </a:cubicBezTo>
                    <a:cubicBezTo>
                      <a:pt x="342" y="370"/>
                      <a:pt x="323" y="351"/>
                      <a:pt x="308" y="321"/>
                    </a:cubicBezTo>
                    <a:cubicBezTo>
                      <a:pt x="300" y="323"/>
                      <a:pt x="287" y="325"/>
                      <a:pt x="272" y="324"/>
                    </a:cubicBezTo>
                    <a:cubicBezTo>
                      <a:pt x="260" y="323"/>
                      <a:pt x="244" y="320"/>
                      <a:pt x="228" y="311"/>
                    </a:cubicBezTo>
                    <a:cubicBezTo>
                      <a:pt x="214" y="303"/>
                      <a:pt x="199" y="290"/>
                      <a:pt x="187" y="270"/>
                    </a:cubicBezTo>
                    <a:cubicBezTo>
                      <a:pt x="183" y="264"/>
                      <a:pt x="185" y="257"/>
                      <a:pt x="190" y="254"/>
                    </a:cubicBezTo>
                    <a:cubicBezTo>
                      <a:pt x="196" y="250"/>
                      <a:pt x="203" y="252"/>
                      <a:pt x="206" y="257"/>
                    </a:cubicBezTo>
                    <a:cubicBezTo>
                      <a:pt x="243" y="315"/>
                      <a:pt x="295" y="301"/>
                      <a:pt x="308" y="297"/>
                    </a:cubicBezTo>
                    <a:cubicBezTo>
                      <a:pt x="308" y="296"/>
                      <a:pt x="309" y="296"/>
                      <a:pt x="310" y="296"/>
                    </a:cubicBezTo>
                    <a:cubicBezTo>
                      <a:pt x="313" y="294"/>
                      <a:pt x="316" y="294"/>
                      <a:pt x="319" y="296"/>
                    </a:cubicBezTo>
                    <a:cubicBezTo>
                      <a:pt x="322" y="297"/>
                      <a:pt x="324" y="299"/>
                      <a:pt x="325" y="302"/>
                    </a:cubicBezTo>
                    <a:cubicBezTo>
                      <a:pt x="326" y="303"/>
                      <a:pt x="326" y="303"/>
                      <a:pt x="326" y="304"/>
                    </a:cubicBezTo>
                    <a:cubicBezTo>
                      <a:pt x="344" y="345"/>
                      <a:pt x="372" y="368"/>
                      <a:pt x="409" y="373"/>
                    </a:cubicBezTo>
                    <a:cubicBezTo>
                      <a:pt x="438" y="376"/>
                      <a:pt x="461" y="368"/>
                      <a:pt x="462" y="368"/>
                    </a:cubicBezTo>
                    <a:cubicBezTo>
                      <a:pt x="462" y="367"/>
                      <a:pt x="463" y="367"/>
                      <a:pt x="464" y="367"/>
                    </a:cubicBezTo>
                    <a:cubicBezTo>
                      <a:pt x="490" y="353"/>
                      <a:pt x="506" y="333"/>
                      <a:pt x="512" y="308"/>
                    </a:cubicBezTo>
                    <a:cubicBezTo>
                      <a:pt x="517" y="285"/>
                      <a:pt x="513" y="267"/>
                      <a:pt x="513" y="267"/>
                    </a:cubicBezTo>
                    <a:cubicBezTo>
                      <a:pt x="511" y="259"/>
                      <a:pt x="511" y="259"/>
                      <a:pt x="511" y="25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59" y="224"/>
                      <a:pt x="557" y="186"/>
                      <a:pt x="551" y="163"/>
                    </a:cubicBezTo>
                    <a:cubicBezTo>
                      <a:pt x="539" y="177"/>
                      <a:pt x="518" y="195"/>
                      <a:pt x="488" y="206"/>
                    </a:cubicBezTo>
                    <a:cubicBezTo>
                      <a:pt x="465" y="214"/>
                      <a:pt x="438" y="215"/>
                      <a:pt x="410" y="208"/>
                    </a:cubicBezTo>
                    <a:cubicBezTo>
                      <a:pt x="396" y="205"/>
                      <a:pt x="382" y="199"/>
                      <a:pt x="370" y="192"/>
                    </a:cubicBezTo>
                    <a:cubicBezTo>
                      <a:pt x="359" y="186"/>
                      <a:pt x="350" y="179"/>
                      <a:pt x="342" y="171"/>
                    </a:cubicBezTo>
                    <a:cubicBezTo>
                      <a:pt x="327" y="176"/>
                      <a:pt x="311" y="178"/>
                      <a:pt x="294" y="175"/>
                    </a:cubicBezTo>
                    <a:cubicBezTo>
                      <a:pt x="304" y="184"/>
                      <a:pt x="315" y="193"/>
                      <a:pt x="327" y="202"/>
                    </a:cubicBezTo>
                    <a:cubicBezTo>
                      <a:pt x="332" y="205"/>
                      <a:pt x="333" y="213"/>
                      <a:pt x="330" y="218"/>
                    </a:cubicBezTo>
                    <a:cubicBezTo>
                      <a:pt x="326" y="223"/>
                      <a:pt x="319" y="224"/>
                      <a:pt x="314" y="221"/>
                    </a:cubicBezTo>
                    <a:cubicBezTo>
                      <a:pt x="314" y="221"/>
                      <a:pt x="314" y="221"/>
                      <a:pt x="313" y="221"/>
                    </a:cubicBezTo>
                    <a:cubicBezTo>
                      <a:pt x="277" y="195"/>
                      <a:pt x="249" y="165"/>
                      <a:pt x="231" y="129"/>
                    </a:cubicBezTo>
                    <a:cubicBezTo>
                      <a:pt x="217" y="101"/>
                      <a:pt x="209" y="69"/>
                      <a:pt x="206" y="36"/>
                    </a:cubicBezTo>
                    <a:cubicBezTo>
                      <a:pt x="206" y="23"/>
                      <a:pt x="206" y="11"/>
                      <a:pt x="207" y="0"/>
                    </a:cubicBezTo>
                    <a:cubicBezTo>
                      <a:pt x="34" y="300"/>
                      <a:pt x="34" y="300"/>
                      <a:pt x="34" y="300"/>
                    </a:cubicBezTo>
                    <a:cubicBezTo>
                      <a:pt x="17" y="329"/>
                      <a:pt x="2" y="357"/>
                      <a:pt x="1" y="389"/>
                    </a:cubicBezTo>
                    <a:cubicBezTo>
                      <a:pt x="0" y="427"/>
                      <a:pt x="24" y="452"/>
                      <a:pt x="24" y="452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38" y="467"/>
                      <a:pt x="52" y="479"/>
                      <a:pt x="67" y="488"/>
                    </a:cubicBezTo>
                    <a:cubicBezTo>
                      <a:pt x="93" y="502"/>
                      <a:pt x="120" y="508"/>
                      <a:pt x="148" y="505"/>
                    </a:cubicBezTo>
                    <a:cubicBezTo>
                      <a:pt x="169" y="502"/>
                      <a:pt x="182" y="495"/>
                      <a:pt x="182" y="495"/>
                    </a:cubicBezTo>
                    <a:cubicBezTo>
                      <a:pt x="187" y="492"/>
                      <a:pt x="187" y="492"/>
                      <a:pt x="187" y="492"/>
                    </a:cubicBezTo>
                    <a:cubicBezTo>
                      <a:pt x="188" y="492"/>
                      <a:pt x="188" y="492"/>
                      <a:pt x="188" y="492"/>
                    </a:cubicBezTo>
                    <a:cubicBezTo>
                      <a:pt x="193" y="489"/>
                      <a:pt x="202" y="484"/>
                      <a:pt x="210" y="476"/>
                    </a:cubicBezTo>
                    <a:cubicBezTo>
                      <a:pt x="225" y="462"/>
                      <a:pt x="257" y="424"/>
                      <a:pt x="251" y="369"/>
                    </a:cubicBezTo>
                    <a:cubicBezTo>
                      <a:pt x="244" y="375"/>
                      <a:pt x="237" y="379"/>
                      <a:pt x="231" y="381"/>
                    </a:cubicBezTo>
                    <a:cubicBezTo>
                      <a:pt x="219" y="384"/>
                      <a:pt x="209" y="383"/>
                      <a:pt x="208" y="383"/>
                    </a:cubicBezTo>
                    <a:cubicBezTo>
                      <a:pt x="207" y="382"/>
                      <a:pt x="206" y="382"/>
                      <a:pt x="205" y="382"/>
                    </a:cubicBezTo>
                    <a:cubicBezTo>
                      <a:pt x="203" y="380"/>
                      <a:pt x="201" y="377"/>
                      <a:pt x="202" y="374"/>
                    </a:cubicBezTo>
                    <a:cubicBezTo>
                      <a:pt x="202" y="369"/>
                      <a:pt x="206" y="367"/>
                      <a:pt x="211" y="367"/>
                    </a:cubicBezTo>
                    <a:cubicBezTo>
                      <a:pt x="211" y="367"/>
                      <a:pt x="218" y="368"/>
                      <a:pt x="227" y="366"/>
                    </a:cubicBezTo>
                    <a:cubicBezTo>
                      <a:pt x="237" y="362"/>
                      <a:pt x="245" y="354"/>
                      <a:pt x="248" y="341"/>
                    </a:cubicBezTo>
                    <a:cubicBezTo>
                      <a:pt x="249" y="337"/>
                      <a:pt x="254" y="335"/>
                      <a:pt x="258" y="336"/>
                    </a:cubicBezTo>
                    <a:cubicBezTo>
                      <a:pt x="259" y="336"/>
                      <a:pt x="259" y="337"/>
                      <a:pt x="260" y="337"/>
                    </a:cubicBezTo>
                    <a:cubicBezTo>
                      <a:pt x="265" y="338"/>
                      <a:pt x="269" y="341"/>
                      <a:pt x="270" y="346"/>
                    </a:cubicBezTo>
                    <a:cubicBezTo>
                      <a:pt x="289" y="422"/>
                      <a:pt x="246" y="474"/>
                      <a:pt x="226" y="493"/>
                    </a:cubicBezTo>
                    <a:cubicBezTo>
                      <a:pt x="222" y="497"/>
                      <a:pt x="218" y="500"/>
                      <a:pt x="215" y="502"/>
                    </a:cubicBezTo>
                    <a:cubicBezTo>
                      <a:pt x="262" y="516"/>
                      <a:pt x="306" y="503"/>
                      <a:pt x="343" y="465"/>
                    </a:cubicBezTo>
                    <a:cubicBezTo>
                      <a:pt x="343" y="464"/>
                      <a:pt x="344" y="463"/>
                      <a:pt x="345" y="463"/>
                    </a:cubicBezTo>
                    <a:cubicBezTo>
                      <a:pt x="345" y="462"/>
                      <a:pt x="346" y="461"/>
                      <a:pt x="346" y="461"/>
                    </a:cubicBezTo>
                    <a:cubicBezTo>
                      <a:pt x="351" y="456"/>
                      <a:pt x="365" y="436"/>
                      <a:pt x="365" y="414"/>
                    </a:cubicBezTo>
                    <a:cubicBezTo>
                      <a:pt x="365" y="408"/>
                      <a:pt x="370" y="403"/>
                      <a:pt x="377" y="403"/>
                    </a:cubicBezTo>
                    <a:cubicBezTo>
                      <a:pt x="383" y="402"/>
                      <a:pt x="388" y="408"/>
                      <a:pt x="388" y="414"/>
                    </a:cubicBezTo>
                    <a:cubicBezTo>
                      <a:pt x="389" y="428"/>
                      <a:pt x="385" y="441"/>
                      <a:pt x="380" y="451"/>
                    </a:cubicBezTo>
                    <a:cubicBezTo>
                      <a:pt x="398" y="444"/>
                      <a:pt x="413" y="433"/>
                      <a:pt x="426" y="416"/>
                    </a:cubicBezTo>
                    <a:cubicBezTo>
                      <a:pt x="432" y="409"/>
                      <a:pt x="436" y="402"/>
                      <a:pt x="439" y="396"/>
                    </a:cubicBezTo>
                    <a:cubicBezTo>
                      <a:pt x="430" y="397"/>
                      <a:pt x="418" y="397"/>
                      <a:pt x="406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Freeform: Shape 15">
                <a:extLst>
                  <a:ext uri="{FF2B5EF4-FFF2-40B4-BE49-F238E27FC236}">
                    <a16:creationId xmlns:a16="http://schemas.microsoft.com/office/drawing/2014/main" id="{87675575-E4A9-47C5-8CBE-A40514162726}"/>
                  </a:ext>
                </a:extLst>
              </p:cNvPr>
              <p:cNvSpPr/>
              <p:nvPr/>
            </p:nvSpPr>
            <p:spPr bwMode="auto">
              <a:xfrm flipH="1">
                <a:off x="1541463" y="1587500"/>
                <a:ext cx="812800" cy="939800"/>
              </a:xfrm>
              <a:custGeom>
                <a:avLst/>
                <a:gdLst/>
                <a:ahLst/>
                <a:cxnLst>
                  <a:cxn ang="0">
                    <a:pos x="234" y="325"/>
                  </a:cxn>
                  <a:cxn ang="0">
                    <a:pos x="132" y="258"/>
                  </a:cxn>
                  <a:cxn ang="0">
                    <a:pos x="171" y="259"/>
                  </a:cxn>
                  <a:cxn ang="0">
                    <a:pos x="457" y="297"/>
                  </a:cxn>
                  <a:cxn ang="0">
                    <a:pos x="511" y="248"/>
                  </a:cxn>
                  <a:cxn ang="0">
                    <a:pos x="588" y="117"/>
                  </a:cxn>
                  <a:cxn ang="0">
                    <a:pos x="593" y="106"/>
                  </a:cxn>
                  <a:cxn ang="0">
                    <a:pos x="562" y="16"/>
                  </a:cxn>
                  <a:cxn ang="0">
                    <a:pos x="471" y="25"/>
                  </a:cxn>
                  <a:cxn ang="0">
                    <a:pos x="449" y="107"/>
                  </a:cxn>
                  <a:cxn ang="0">
                    <a:pos x="509" y="138"/>
                  </a:cxn>
                  <a:cxn ang="0">
                    <a:pos x="485" y="180"/>
                  </a:cxn>
                  <a:cxn ang="0">
                    <a:pos x="470" y="191"/>
                  </a:cxn>
                  <a:cxn ang="0">
                    <a:pos x="423" y="100"/>
                  </a:cxn>
                  <a:cxn ang="0">
                    <a:pos x="431" y="10"/>
                  </a:cxn>
                  <a:cxn ang="0">
                    <a:pos x="316" y="25"/>
                  </a:cxn>
                  <a:cxn ang="0">
                    <a:pos x="310" y="23"/>
                  </a:cxn>
                  <a:cxn ang="0">
                    <a:pos x="260" y="21"/>
                  </a:cxn>
                  <a:cxn ang="0">
                    <a:pos x="196" y="83"/>
                  </a:cxn>
                  <a:cxn ang="0">
                    <a:pos x="224" y="164"/>
                  </a:cxn>
                  <a:cxn ang="0">
                    <a:pos x="301" y="139"/>
                  </a:cxn>
                  <a:cxn ang="0">
                    <a:pos x="308" y="109"/>
                  </a:cxn>
                  <a:cxn ang="0">
                    <a:pos x="350" y="139"/>
                  </a:cxn>
                  <a:cxn ang="0">
                    <a:pos x="324" y="149"/>
                  </a:cxn>
                  <a:cxn ang="0">
                    <a:pos x="322" y="151"/>
                  </a:cxn>
                  <a:cxn ang="0">
                    <a:pos x="302" y="213"/>
                  </a:cxn>
                  <a:cxn ang="0">
                    <a:pos x="294" y="251"/>
                  </a:cxn>
                  <a:cxn ang="0">
                    <a:pos x="175" y="131"/>
                  </a:cxn>
                  <a:cxn ang="0">
                    <a:pos x="113" y="134"/>
                  </a:cxn>
                  <a:cxn ang="0">
                    <a:pos x="95" y="175"/>
                  </a:cxn>
                  <a:cxn ang="0">
                    <a:pos x="92" y="176"/>
                  </a:cxn>
                  <a:cxn ang="0">
                    <a:pos x="32" y="268"/>
                  </a:cxn>
                  <a:cxn ang="0">
                    <a:pos x="33" y="274"/>
                  </a:cxn>
                  <a:cxn ang="0">
                    <a:pos x="108" y="350"/>
                  </a:cxn>
                  <a:cxn ang="0">
                    <a:pos x="185" y="332"/>
                  </a:cxn>
                  <a:cxn ang="0">
                    <a:pos x="181" y="386"/>
                  </a:cxn>
                  <a:cxn ang="0">
                    <a:pos x="180" y="400"/>
                  </a:cxn>
                  <a:cxn ang="0">
                    <a:pos x="103" y="373"/>
                  </a:cxn>
                  <a:cxn ang="0">
                    <a:pos x="1" y="357"/>
                  </a:cxn>
                  <a:cxn ang="0">
                    <a:pos x="45" y="361"/>
                  </a:cxn>
                  <a:cxn ang="0">
                    <a:pos x="10" y="417"/>
                  </a:cxn>
                  <a:cxn ang="0">
                    <a:pos x="8" y="421"/>
                  </a:cxn>
                  <a:cxn ang="0">
                    <a:pos x="39" y="551"/>
                  </a:cxn>
                  <a:cxn ang="0">
                    <a:pos x="147" y="425"/>
                  </a:cxn>
                  <a:cxn ang="0">
                    <a:pos x="220" y="424"/>
                  </a:cxn>
                  <a:cxn ang="0">
                    <a:pos x="289" y="498"/>
                  </a:cxn>
                  <a:cxn ang="0">
                    <a:pos x="154" y="448"/>
                  </a:cxn>
                  <a:cxn ang="0">
                    <a:pos x="79" y="505"/>
                  </a:cxn>
                  <a:cxn ang="0">
                    <a:pos x="62" y="576"/>
                  </a:cxn>
                  <a:cxn ang="0">
                    <a:pos x="62" y="576"/>
                  </a:cxn>
                  <a:cxn ang="0">
                    <a:pos x="63" y="578"/>
                  </a:cxn>
                  <a:cxn ang="0">
                    <a:pos x="177" y="692"/>
                  </a:cxn>
                  <a:cxn ang="0">
                    <a:pos x="241" y="681"/>
                  </a:cxn>
                  <a:cxn ang="0">
                    <a:pos x="306" y="607"/>
                  </a:cxn>
                </a:cxnLst>
                <a:rect l="0" t="0" r="r" b="b"/>
                <a:pathLst>
                  <a:path w="600" h="693">
                    <a:moveTo>
                      <a:pt x="475" y="312"/>
                    </a:moveTo>
                    <a:cubicBezTo>
                      <a:pt x="469" y="317"/>
                      <a:pt x="462" y="321"/>
                      <a:pt x="455" y="325"/>
                    </a:cubicBezTo>
                    <a:cubicBezTo>
                      <a:pt x="439" y="334"/>
                      <a:pt x="420" y="341"/>
                      <a:pt x="398" y="346"/>
                    </a:cubicBezTo>
                    <a:cubicBezTo>
                      <a:pt x="370" y="353"/>
                      <a:pt x="337" y="354"/>
                      <a:pt x="300" y="347"/>
                    </a:cubicBezTo>
                    <a:cubicBezTo>
                      <a:pt x="279" y="343"/>
                      <a:pt x="257" y="336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22" y="319"/>
                      <a:pt x="206" y="310"/>
                    </a:cubicBezTo>
                    <a:cubicBezTo>
                      <a:pt x="195" y="304"/>
                      <a:pt x="183" y="296"/>
                      <a:pt x="170" y="287"/>
                    </a:cubicBezTo>
                    <a:cubicBezTo>
                      <a:pt x="157" y="279"/>
                      <a:pt x="144" y="269"/>
                      <a:pt x="132" y="258"/>
                    </a:cubicBezTo>
                    <a:cubicBezTo>
                      <a:pt x="124" y="251"/>
                      <a:pt x="116" y="244"/>
                      <a:pt x="110" y="237"/>
                    </a:cubicBezTo>
                    <a:cubicBezTo>
                      <a:pt x="106" y="232"/>
                      <a:pt x="107" y="224"/>
                      <a:pt x="111" y="220"/>
                    </a:cubicBezTo>
                    <a:cubicBezTo>
                      <a:pt x="116" y="216"/>
                      <a:pt x="124" y="217"/>
                      <a:pt x="128" y="222"/>
                    </a:cubicBezTo>
                    <a:cubicBezTo>
                      <a:pt x="133" y="228"/>
                      <a:pt x="140" y="235"/>
                      <a:pt x="147" y="241"/>
                    </a:cubicBezTo>
                    <a:cubicBezTo>
                      <a:pt x="154" y="247"/>
                      <a:pt x="162" y="254"/>
                      <a:pt x="171" y="259"/>
                    </a:cubicBezTo>
                    <a:cubicBezTo>
                      <a:pt x="187" y="271"/>
                      <a:pt x="204" y="282"/>
                      <a:pt x="217" y="290"/>
                    </a:cubicBezTo>
                    <a:cubicBezTo>
                      <a:pt x="232" y="298"/>
                      <a:pt x="243" y="303"/>
                      <a:pt x="244" y="304"/>
                    </a:cubicBezTo>
                    <a:cubicBezTo>
                      <a:pt x="280" y="321"/>
                      <a:pt x="313" y="328"/>
                      <a:pt x="342" y="328"/>
                    </a:cubicBezTo>
                    <a:cubicBezTo>
                      <a:pt x="371" y="329"/>
                      <a:pt x="396" y="324"/>
                      <a:pt x="418" y="316"/>
                    </a:cubicBezTo>
                    <a:cubicBezTo>
                      <a:pt x="432" y="311"/>
                      <a:pt x="445" y="304"/>
                      <a:pt x="457" y="297"/>
                    </a:cubicBezTo>
                    <a:cubicBezTo>
                      <a:pt x="472" y="287"/>
                      <a:pt x="484" y="277"/>
                      <a:pt x="493" y="269"/>
                    </a:cubicBezTo>
                    <a:cubicBezTo>
                      <a:pt x="505" y="257"/>
                      <a:pt x="511" y="249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2" y="247"/>
                      <a:pt x="513" y="247"/>
                      <a:pt x="514" y="246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9" y="115"/>
                      <a:pt x="591" y="112"/>
                      <a:pt x="593" y="106"/>
                    </a:cubicBezTo>
                    <a:cubicBezTo>
                      <a:pt x="596" y="101"/>
                      <a:pt x="598" y="94"/>
                      <a:pt x="599" y="86"/>
                    </a:cubicBezTo>
                    <a:cubicBezTo>
                      <a:pt x="600" y="81"/>
                      <a:pt x="600" y="75"/>
                      <a:pt x="600" y="70"/>
                    </a:cubicBezTo>
                    <a:cubicBezTo>
                      <a:pt x="599" y="62"/>
                      <a:pt x="597" y="55"/>
                      <a:pt x="593" y="47"/>
                    </a:cubicBezTo>
                    <a:cubicBezTo>
                      <a:pt x="591" y="43"/>
                      <a:pt x="588" y="38"/>
                      <a:pt x="584" y="34"/>
                    </a:cubicBezTo>
                    <a:cubicBezTo>
                      <a:pt x="577" y="26"/>
                      <a:pt x="570" y="20"/>
                      <a:pt x="562" y="16"/>
                    </a:cubicBezTo>
                    <a:cubicBezTo>
                      <a:pt x="551" y="9"/>
                      <a:pt x="539" y="6"/>
                      <a:pt x="527" y="5"/>
                    </a:cubicBezTo>
                    <a:cubicBezTo>
                      <a:pt x="515" y="4"/>
                      <a:pt x="504" y="6"/>
                      <a:pt x="493" y="11"/>
                    </a:cubicBezTo>
                    <a:cubicBezTo>
                      <a:pt x="486" y="14"/>
                      <a:pt x="479" y="18"/>
                      <a:pt x="472" y="24"/>
                    </a:cubicBezTo>
                    <a:cubicBezTo>
                      <a:pt x="472" y="24"/>
                      <a:pt x="472" y="24"/>
                      <a:pt x="472" y="24"/>
                    </a:cubicBezTo>
                    <a:cubicBezTo>
                      <a:pt x="472" y="24"/>
                      <a:pt x="472" y="24"/>
                      <a:pt x="471" y="25"/>
                    </a:cubicBezTo>
                    <a:cubicBezTo>
                      <a:pt x="470" y="26"/>
                      <a:pt x="469" y="27"/>
                      <a:pt x="467" y="29"/>
                    </a:cubicBezTo>
                    <a:cubicBezTo>
                      <a:pt x="464" y="32"/>
                      <a:pt x="460" y="37"/>
                      <a:pt x="456" y="44"/>
                    </a:cubicBezTo>
                    <a:cubicBezTo>
                      <a:pt x="454" y="49"/>
                      <a:pt x="451" y="54"/>
                      <a:pt x="449" y="60"/>
                    </a:cubicBezTo>
                    <a:cubicBezTo>
                      <a:pt x="447" y="67"/>
                      <a:pt x="445" y="74"/>
                      <a:pt x="445" y="82"/>
                    </a:cubicBezTo>
                    <a:cubicBezTo>
                      <a:pt x="445" y="90"/>
                      <a:pt x="446" y="99"/>
                      <a:pt x="449" y="107"/>
                    </a:cubicBezTo>
                    <a:cubicBezTo>
                      <a:pt x="452" y="113"/>
                      <a:pt x="454" y="119"/>
                      <a:pt x="459" y="125"/>
                    </a:cubicBezTo>
                    <a:cubicBezTo>
                      <a:pt x="464" y="132"/>
                      <a:pt x="471" y="140"/>
                      <a:pt x="481" y="148"/>
                    </a:cubicBezTo>
                    <a:cubicBezTo>
                      <a:pt x="482" y="146"/>
                      <a:pt x="484" y="144"/>
                      <a:pt x="486" y="143"/>
                    </a:cubicBezTo>
                    <a:cubicBezTo>
                      <a:pt x="489" y="139"/>
                      <a:pt x="494" y="136"/>
                      <a:pt x="499" y="134"/>
                    </a:cubicBezTo>
                    <a:cubicBezTo>
                      <a:pt x="503" y="132"/>
                      <a:pt x="508" y="134"/>
                      <a:pt x="509" y="138"/>
                    </a:cubicBezTo>
                    <a:cubicBezTo>
                      <a:pt x="511" y="142"/>
                      <a:pt x="509" y="146"/>
                      <a:pt x="505" y="148"/>
                    </a:cubicBezTo>
                    <a:cubicBezTo>
                      <a:pt x="502" y="150"/>
                      <a:pt x="499" y="152"/>
                      <a:pt x="496" y="154"/>
                    </a:cubicBezTo>
                    <a:cubicBezTo>
                      <a:pt x="494" y="156"/>
                      <a:pt x="492" y="159"/>
                      <a:pt x="490" y="161"/>
                    </a:cubicBezTo>
                    <a:cubicBezTo>
                      <a:pt x="489" y="164"/>
                      <a:pt x="487" y="168"/>
                      <a:pt x="486" y="171"/>
                    </a:cubicBezTo>
                    <a:cubicBezTo>
                      <a:pt x="486" y="174"/>
                      <a:pt x="485" y="177"/>
                      <a:pt x="485" y="180"/>
                    </a:cubicBezTo>
                    <a:cubicBezTo>
                      <a:pt x="484" y="185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6" y="194"/>
                      <a:pt x="483" y="197"/>
                      <a:pt x="478" y="198"/>
                    </a:cubicBezTo>
                    <a:cubicBezTo>
                      <a:pt x="474" y="199"/>
                      <a:pt x="470" y="196"/>
                      <a:pt x="470" y="191"/>
                    </a:cubicBezTo>
                    <a:cubicBezTo>
                      <a:pt x="470" y="191"/>
                      <a:pt x="469" y="188"/>
                      <a:pt x="469" y="184"/>
                    </a:cubicBezTo>
                    <a:cubicBezTo>
                      <a:pt x="469" y="180"/>
                      <a:pt x="470" y="174"/>
                      <a:pt x="471" y="169"/>
                    </a:cubicBezTo>
                    <a:cubicBezTo>
                      <a:pt x="470" y="168"/>
                      <a:pt x="469" y="168"/>
                      <a:pt x="468" y="167"/>
                    </a:cubicBezTo>
                    <a:cubicBezTo>
                      <a:pt x="454" y="157"/>
                      <a:pt x="444" y="146"/>
                      <a:pt x="437" y="135"/>
                    </a:cubicBezTo>
                    <a:cubicBezTo>
                      <a:pt x="430" y="123"/>
                      <a:pt x="425" y="112"/>
                      <a:pt x="423" y="100"/>
                    </a:cubicBezTo>
                    <a:cubicBezTo>
                      <a:pt x="422" y="93"/>
                      <a:pt x="422" y="85"/>
                      <a:pt x="422" y="78"/>
                    </a:cubicBezTo>
                    <a:cubicBezTo>
                      <a:pt x="423" y="69"/>
                      <a:pt x="425" y="60"/>
                      <a:pt x="427" y="52"/>
                    </a:cubicBezTo>
                    <a:cubicBezTo>
                      <a:pt x="430" y="45"/>
                      <a:pt x="433" y="38"/>
                      <a:pt x="436" y="32"/>
                    </a:cubicBezTo>
                    <a:cubicBezTo>
                      <a:pt x="440" y="27"/>
                      <a:pt x="443" y="22"/>
                      <a:pt x="446" y="18"/>
                    </a:cubicBezTo>
                    <a:cubicBezTo>
                      <a:pt x="442" y="15"/>
                      <a:pt x="437" y="13"/>
                      <a:pt x="431" y="10"/>
                    </a:cubicBezTo>
                    <a:cubicBezTo>
                      <a:pt x="421" y="7"/>
                      <a:pt x="410" y="3"/>
                      <a:pt x="399" y="2"/>
                    </a:cubicBezTo>
                    <a:cubicBezTo>
                      <a:pt x="391" y="0"/>
                      <a:pt x="383" y="0"/>
                      <a:pt x="374" y="1"/>
                    </a:cubicBezTo>
                    <a:cubicBezTo>
                      <a:pt x="363" y="1"/>
                      <a:pt x="352" y="4"/>
                      <a:pt x="340" y="9"/>
                    </a:cubicBezTo>
                    <a:cubicBezTo>
                      <a:pt x="334" y="12"/>
                      <a:pt x="327" y="16"/>
                      <a:pt x="321" y="21"/>
                    </a:cubicBezTo>
                    <a:cubicBezTo>
                      <a:pt x="316" y="25"/>
                      <a:pt x="316" y="25"/>
                      <a:pt x="316" y="25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09" y="23"/>
                      <a:pt x="308" y="23"/>
                    </a:cubicBezTo>
                    <a:cubicBezTo>
                      <a:pt x="307" y="22"/>
                      <a:pt x="305" y="22"/>
                      <a:pt x="302" y="21"/>
                    </a:cubicBezTo>
                    <a:cubicBezTo>
                      <a:pt x="296" y="20"/>
                      <a:pt x="288" y="19"/>
                      <a:pt x="279" y="19"/>
                    </a:cubicBezTo>
                    <a:cubicBezTo>
                      <a:pt x="273" y="19"/>
                      <a:pt x="267" y="20"/>
                      <a:pt x="260" y="21"/>
                    </a:cubicBezTo>
                    <a:cubicBezTo>
                      <a:pt x="252" y="22"/>
                      <a:pt x="243" y="25"/>
                      <a:pt x="235" y="30"/>
                    </a:cubicBezTo>
                    <a:cubicBezTo>
                      <a:pt x="230" y="33"/>
                      <a:pt x="225" y="36"/>
                      <a:pt x="221" y="41"/>
                    </a:cubicBezTo>
                    <a:cubicBezTo>
                      <a:pt x="216" y="45"/>
                      <a:pt x="211" y="51"/>
                      <a:pt x="207" y="59"/>
                    </a:cubicBezTo>
                    <a:cubicBezTo>
                      <a:pt x="203" y="65"/>
                      <a:pt x="200" y="72"/>
                      <a:pt x="197" y="81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5"/>
                      <a:pt x="195" y="87"/>
                      <a:pt x="195" y="90"/>
                    </a:cubicBezTo>
                    <a:cubicBezTo>
                      <a:pt x="194" y="96"/>
                      <a:pt x="193" y="104"/>
                      <a:pt x="195" y="114"/>
                    </a:cubicBezTo>
                    <a:cubicBezTo>
                      <a:pt x="196" y="120"/>
                      <a:pt x="198" y="127"/>
                      <a:pt x="201" y="134"/>
                    </a:cubicBezTo>
                    <a:cubicBezTo>
                      <a:pt x="206" y="144"/>
                      <a:pt x="213" y="154"/>
                      <a:pt x="224" y="164"/>
                    </a:cubicBezTo>
                    <a:cubicBezTo>
                      <a:pt x="231" y="169"/>
                      <a:pt x="238" y="175"/>
                      <a:pt x="248" y="181"/>
                    </a:cubicBezTo>
                    <a:cubicBezTo>
                      <a:pt x="256" y="185"/>
                      <a:pt x="266" y="190"/>
                      <a:pt x="278" y="195"/>
                    </a:cubicBezTo>
                    <a:cubicBezTo>
                      <a:pt x="278" y="189"/>
                      <a:pt x="279" y="183"/>
                      <a:pt x="280" y="178"/>
                    </a:cubicBezTo>
                    <a:cubicBezTo>
                      <a:pt x="283" y="169"/>
                      <a:pt x="287" y="161"/>
                      <a:pt x="291" y="154"/>
                    </a:cubicBezTo>
                    <a:cubicBezTo>
                      <a:pt x="294" y="148"/>
                      <a:pt x="298" y="143"/>
                      <a:pt x="301" y="139"/>
                    </a:cubicBezTo>
                    <a:cubicBezTo>
                      <a:pt x="302" y="137"/>
                      <a:pt x="304" y="136"/>
                      <a:pt x="304" y="135"/>
                    </a:cubicBezTo>
                    <a:cubicBezTo>
                      <a:pt x="304" y="134"/>
                      <a:pt x="303" y="134"/>
                      <a:pt x="303" y="133"/>
                    </a:cubicBezTo>
                    <a:cubicBezTo>
                      <a:pt x="298" y="128"/>
                      <a:pt x="295" y="121"/>
                      <a:pt x="293" y="113"/>
                    </a:cubicBezTo>
                    <a:cubicBezTo>
                      <a:pt x="292" y="109"/>
                      <a:pt x="295" y="104"/>
                      <a:pt x="299" y="103"/>
                    </a:cubicBezTo>
                    <a:cubicBezTo>
                      <a:pt x="303" y="103"/>
                      <a:pt x="307" y="105"/>
                      <a:pt x="308" y="109"/>
                    </a:cubicBezTo>
                    <a:cubicBezTo>
                      <a:pt x="310" y="115"/>
                      <a:pt x="312" y="120"/>
                      <a:pt x="315" y="123"/>
                    </a:cubicBezTo>
                    <a:cubicBezTo>
                      <a:pt x="318" y="127"/>
                      <a:pt x="321" y="130"/>
                      <a:pt x="325" y="132"/>
                    </a:cubicBezTo>
                    <a:cubicBezTo>
                      <a:pt x="331" y="135"/>
                      <a:pt x="337" y="137"/>
                      <a:pt x="342" y="138"/>
                    </a:cubicBezTo>
                    <a:cubicBezTo>
                      <a:pt x="346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4" y="139"/>
                      <a:pt x="357" y="143"/>
                      <a:pt x="357" y="147"/>
                    </a:cubicBezTo>
                    <a:cubicBezTo>
                      <a:pt x="357" y="151"/>
                      <a:pt x="354" y="155"/>
                      <a:pt x="349" y="155"/>
                    </a:cubicBezTo>
                    <a:cubicBezTo>
                      <a:pt x="349" y="155"/>
                      <a:pt x="345" y="154"/>
                      <a:pt x="339" y="153"/>
                    </a:cubicBezTo>
                    <a:cubicBezTo>
                      <a:pt x="335" y="152"/>
                      <a:pt x="329" y="151"/>
                      <a:pt x="324" y="149"/>
                    </a:cubicBezTo>
                    <a:cubicBezTo>
                      <a:pt x="323" y="149"/>
                      <a:pt x="323" y="149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2" y="150"/>
                    </a:cubicBezTo>
                    <a:cubicBezTo>
                      <a:pt x="322" y="150"/>
                      <a:pt x="322" y="150"/>
                      <a:pt x="322" y="151"/>
                    </a:cubicBezTo>
                    <a:cubicBezTo>
                      <a:pt x="321" y="151"/>
                      <a:pt x="320" y="152"/>
                      <a:pt x="319" y="154"/>
                    </a:cubicBezTo>
                    <a:cubicBezTo>
                      <a:pt x="317" y="156"/>
                      <a:pt x="314" y="161"/>
                      <a:pt x="311" y="166"/>
                    </a:cubicBezTo>
                    <a:cubicBezTo>
                      <a:pt x="308" y="170"/>
                      <a:pt x="306" y="175"/>
                      <a:pt x="304" y="181"/>
                    </a:cubicBezTo>
                    <a:cubicBezTo>
                      <a:pt x="302" y="187"/>
                      <a:pt x="301" y="193"/>
                      <a:pt x="301" y="200"/>
                    </a:cubicBezTo>
                    <a:cubicBezTo>
                      <a:pt x="301" y="204"/>
                      <a:pt x="301" y="209"/>
                      <a:pt x="302" y="213"/>
                    </a:cubicBezTo>
                    <a:cubicBezTo>
                      <a:pt x="303" y="220"/>
                      <a:pt x="306" y="226"/>
                      <a:pt x="310" y="233"/>
                    </a:cubicBezTo>
                    <a:cubicBezTo>
                      <a:pt x="316" y="242"/>
                      <a:pt x="325" y="252"/>
                      <a:pt x="338" y="262"/>
                    </a:cubicBezTo>
                    <a:cubicBezTo>
                      <a:pt x="343" y="266"/>
                      <a:pt x="344" y="273"/>
                      <a:pt x="340" y="278"/>
                    </a:cubicBezTo>
                    <a:cubicBezTo>
                      <a:pt x="336" y="283"/>
                      <a:pt x="329" y="284"/>
                      <a:pt x="324" y="280"/>
                    </a:cubicBezTo>
                    <a:cubicBezTo>
                      <a:pt x="311" y="271"/>
                      <a:pt x="301" y="261"/>
                      <a:pt x="294" y="251"/>
                    </a:cubicBezTo>
                    <a:cubicBezTo>
                      <a:pt x="287" y="241"/>
                      <a:pt x="282" y="231"/>
                      <a:pt x="280" y="221"/>
                    </a:cubicBezTo>
                    <a:cubicBezTo>
                      <a:pt x="280" y="221"/>
                      <a:pt x="280" y="220"/>
                      <a:pt x="280" y="220"/>
                    </a:cubicBezTo>
                    <a:cubicBezTo>
                      <a:pt x="263" y="214"/>
                      <a:pt x="248" y="208"/>
                      <a:pt x="236" y="201"/>
                    </a:cubicBezTo>
                    <a:cubicBezTo>
                      <a:pt x="218" y="190"/>
                      <a:pt x="205" y="179"/>
                      <a:pt x="195" y="167"/>
                    </a:cubicBezTo>
                    <a:cubicBezTo>
                      <a:pt x="185" y="155"/>
                      <a:pt x="179" y="142"/>
                      <a:pt x="175" y="131"/>
                    </a:cubicBezTo>
                    <a:cubicBezTo>
                      <a:pt x="173" y="123"/>
                      <a:pt x="172" y="116"/>
                      <a:pt x="171" y="109"/>
                    </a:cubicBezTo>
                    <a:cubicBezTo>
                      <a:pt x="171" y="103"/>
                      <a:pt x="171" y="97"/>
                      <a:pt x="171" y="92"/>
                    </a:cubicBezTo>
                    <a:cubicBezTo>
                      <a:pt x="166" y="94"/>
                      <a:pt x="159" y="96"/>
                      <a:pt x="153" y="99"/>
                    </a:cubicBezTo>
                    <a:cubicBezTo>
                      <a:pt x="146" y="102"/>
                      <a:pt x="140" y="106"/>
                      <a:pt x="134" y="110"/>
                    </a:cubicBezTo>
                    <a:cubicBezTo>
                      <a:pt x="126" y="117"/>
                      <a:pt x="119" y="124"/>
                      <a:pt x="113" y="134"/>
                    </a:cubicBezTo>
                    <a:cubicBezTo>
                      <a:pt x="108" y="143"/>
                      <a:pt x="104" y="153"/>
                      <a:pt x="103" y="165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3" y="176"/>
                      <a:pt x="92" y="176"/>
                    </a:cubicBezTo>
                    <a:cubicBezTo>
                      <a:pt x="90" y="177"/>
                      <a:pt x="87" y="178"/>
                      <a:pt x="84" y="180"/>
                    </a:cubicBezTo>
                    <a:cubicBezTo>
                      <a:pt x="77" y="183"/>
                      <a:pt x="68" y="188"/>
                      <a:pt x="59" y="196"/>
                    </a:cubicBezTo>
                    <a:cubicBezTo>
                      <a:pt x="54" y="202"/>
                      <a:pt x="48" y="208"/>
                      <a:pt x="44" y="216"/>
                    </a:cubicBezTo>
                    <a:cubicBezTo>
                      <a:pt x="39" y="224"/>
                      <a:pt x="36" y="232"/>
                      <a:pt x="34" y="243"/>
                    </a:cubicBezTo>
                    <a:cubicBezTo>
                      <a:pt x="32" y="250"/>
                      <a:pt x="32" y="258"/>
                      <a:pt x="32" y="268"/>
                    </a:cubicBezTo>
                    <a:cubicBezTo>
                      <a:pt x="33" y="269"/>
                      <a:pt x="33" y="271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4"/>
                    </a:cubicBezTo>
                    <a:cubicBezTo>
                      <a:pt x="33" y="275"/>
                      <a:pt x="33" y="277"/>
                      <a:pt x="33" y="280"/>
                    </a:cubicBezTo>
                    <a:cubicBezTo>
                      <a:pt x="34" y="285"/>
                      <a:pt x="36" y="292"/>
                      <a:pt x="39" y="300"/>
                    </a:cubicBezTo>
                    <a:cubicBezTo>
                      <a:pt x="42" y="305"/>
                      <a:pt x="45" y="311"/>
                      <a:pt x="49" y="316"/>
                    </a:cubicBezTo>
                    <a:cubicBezTo>
                      <a:pt x="55" y="323"/>
                      <a:pt x="62" y="330"/>
                      <a:pt x="73" y="337"/>
                    </a:cubicBezTo>
                    <a:cubicBezTo>
                      <a:pt x="82" y="342"/>
                      <a:pt x="94" y="347"/>
                      <a:pt x="108" y="350"/>
                    </a:cubicBezTo>
                    <a:cubicBezTo>
                      <a:pt x="122" y="353"/>
                      <a:pt x="139" y="355"/>
                      <a:pt x="160" y="355"/>
                    </a:cubicBezTo>
                    <a:cubicBezTo>
                      <a:pt x="161" y="355"/>
                      <a:pt x="162" y="356"/>
                      <a:pt x="163" y="356"/>
                    </a:cubicBezTo>
                    <a:cubicBezTo>
                      <a:pt x="164" y="351"/>
                      <a:pt x="166" y="346"/>
                      <a:pt x="168" y="341"/>
                    </a:cubicBezTo>
                    <a:cubicBezTo>
                      <a:pt x="170" y="338"/>
                      <a:pt x="172" y="336"/>
                      <a:pt x="174" y="333"/>
                    </a:cubicBezTo>
                    <a:cubicBezTo>
                      <a:pt x="177" y="330"/>
                      <a:pt x="182" y="329"/>
                      <a:pt x="185" y="332"/>
                    </a:cubicBezTo>
                    <a:cubicBezTo>
                      <a:pt x="188" y="335"/>
                      <a:pt x="189" y="340"/>
                      <a:pt x="186" y="343"/>
                    </a:cubicBezTo>
                    <a:cubicBezTo>
                      <a:pt x="184" y="345"/>
                      <a:pt x="183" y="347"/>
                      <a:pt x="182" y="349"/>
                    </a:cubicBezTo>
                    <a:cubicBezTo>
                      <a:pt x="180" y="353"/>
                      <a:pt x="178" y="356"/>
                      <a:pt x="178" y="360"/>
                    </a:cubicBezTo>
                    <a:cubicBezTo>
                      <a:pt x="177" y="363"/>
                      <a:pt x="177" y="367"/>
                      <a:pt x="177" y="370"/>
                    </a:cubicBezTo>
                    <a:cubicBezTo>
                      <a:pt x="177" y="377"/>
                      <a:pt x="179" y="382"/>
                      <a:pt x="181" y="386"/>
                    </a:cubicBezTo>
                    <a:cubicBezTo>
                      <a:pt x="182" y="388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5" y="393"/>
                      <a:pt x="184" y="398"/>
                      <a:pt x="180" y="400"/>
                    </a:cubicBezTo>
                    <a:cubicBezTo>
                      <a:pt x="177" y="403"/>
                      <a:pt x="172" y="402"/>
                      <a:pt x="170" y="398"/>
                    </a:cubicBezTo>
                    <a:cubicBezTo>
                      <a:pt x="169" y="398"/>
                      <a:pt x="168" y="395"/>
                      <a:pt x="166" y="392"/>
                    </a:cubicBezTo>
                    <a:cubicBezTo>
                      <a:pt x="165" y="388"/>
                      <a:pt x="163" y="384"/>
                      <a:pt x="162" y="378"/>
                    </a:cubicBezTo>
                    <a:cubicBezTo>
                      <a:pt x="162" y="379"/>
                      <a:pt x="161" y="379"/>
                      <a:pt x="160" y="379"/>
                    </a:cubicBezTo>
                    <a:cubicBezTo>
                      <a:pt x="138" y="379"/>
                      <a:pt x="119" y="376"/>
                      <a:pt x="103" y="373"/>
                    </a:cubicBezTo>
                    <a:cubicBezTo>
                      <a:pt x="86" y="369"/>
                      <a:pt x="73" y="363"/>
                      <a:pt x="62" y="357"/>
                    </a:cubicBezTo>
                    <a:cubicBezTo>
                      <a:pt x="47" y="348"/>
                      <a:pt x="36" y="338"/>
                      <a:pt x="28" y="327"/>
                    </a:cubicBezTo>
                    <a:cubicBezTo>
                      <a:pt x="23" y="320"/>
                      <a:pt x="20" y="314"/>
                      <a:pt x="17" y="307"/>
                    </a:cubicBezTo>
                    <a:cubicBezTo>
                      <a:pt x="14" y="313"/>
                      <a:pt x="10" y="321"/>
                      <a:pt x="7" y="329"/>
                    </a:cubicBezTo>
                    <a:cubicBezTo>
                      <a:pt x="4" y="337"/>
                      <a:pt x="2" y="347"/>
                      <a:pt x="1" y="357"/>
                    </a:cubicBezTo>
                    <a:cubicBezTo>
                      <a:pt x="0" y="363"/>
                      <a:pt x="0" y="370"/>
                      <a:pt x="1" y="377"/>
                    </a:cubicBezTo>
                    <a:cubicBezTo>
                      <a:pt x="1" y="379"/>
                      <a:pt x="1" y="380"/>
                      <a:pt x="1" y="382"/>
                    </a:cubicBezTo>
                    <a:cubicBezTo>
                      <a:pt x="4" y="379"/>
                      <a:pt x="6" y="376"/>
                      <a:pt x="9" y="373"/>
                    </a:cubicBezTo>
                    <a:cubicBezTo>
                      <a:pt x="14" y="367"/>
                      <a:pt x="21" y="361"/>
                      <a:pt x="29" y="357"/>
                    </a:cubicBezTo>
                    <a:cubicBezTo>
                      <a:pt x="35" y="354"/>
                      <a:pt x="42" y="356"/>
                      <a:pt x="45" y="361"/>
                    </a:cubicBezTo>
                    <a:cubicBezTo>
                      <a:pt x="48" y="367"/>
                      <a:pt x="46" y="374"/>
                      <a:pt x="41" y="377"/>
                    </a:cubicBezTo>
                    <a:cubicBezTo>
                      <a:pt x="35" y="380"/>
                      <a:pt x="30" y="384"/>
                      <a:pt x="26" y="389"/>
                    </a:cubicBezTo>
                    <a:cubicBezTo>
                      <a:pt x="22" y="393"/>
                      <a:pt x="19" y="398"/>
                      <a:pt x="16" y="402"/>
                    </a:cubicBezTo>
                    <a:cubicBezTo>
                      <a:pt x="13" y="407"/>
                      <a:pt x="11" y="412"/>
                      <a:pt x="10" y="415"/>
                    </a:cubicBezTo>
                    <a:cubicBezTo>
                      <a:pt x="10" y="416"/>
                      <a:pt x="10" y="416"/>
                      <a:pt x="10" y="417"/>
                    </a:cubicBezTo>
                    <a:cubicBezTo>
                      <a:pt x="9" y="418"/>
                      <a:pt x="9" y="418"/>
                      <a:pt x="9" y="419"/>
                    </a:cubicBezTo>
                    <a:cubicBezTo>
                      <a:pt x="9" y="419"/>
                      <a:pt x="9" y="419"/>
                      <a:pt x="9" y="419"/>
                    </a:cubicBezTo>
                    <a:cubicBezTo>
                      <a:pt x="9" y="420"/>
                      <a:pt x="9" y="420"/>
                      <a:pt x="8" y="420"/>
                    </a:cubicBezTo>
                    <a:cubicBezTo>
                      <a:pt x="8" y="420"/>
                      <a:pt x="8" y="420"/>
                      <a:pt x="8" y="421"/>
                    </a:cubicBezTo>
                    <a:cubicBezTo>
                      <a:pt x="8" y="421"/>
                      <a:pt x="8" y="421"/>
                      <a:pt x="8" y="421"/>
                    </a:cubicBezTo>
                    <a:cubicBezTo>
                      <a:pt x="7" y="425"/>
                      <a:pt x="5" y="430"/>
                      <a:pt x="4" y="436"/>
                    </a:cubicBezTo>
                    <a:cubicBezTo>
                      <a:pt x="2" y="448"/>
                      <a:pt x="0" y="465"/>
                      <a:pt x="3" y="483"/>
                    </a:cubicBezTo>
                    <a:cubicBezTo>
                      <a:pt x="5" y="495"/>
                      <a:pt x="9" y="508"/>
                      <a:pt x="16" y="520"/>
                    </a:cubicBezTo>
                    <a:cubicBezTo>
                      <a:pt x="19" y="528"/>
                      <a:pt x="24" y="535"/>
                      <a:pt x="31" y="542"/>
                    </a:cubicBezTo>
                    <a:cubicBezTo>
                      <a:pt x="33" y="545"/>
                      <a:pt x="36" y="548"/>
                      <a:pt x="39" y="551"/>
                    </a:cubicBezTo>
                    <a:cubicBezTo>
                      <a:pt x="40" y="547"/>
                      <a:pt x="41" y="542"/>
                      <a:pt x="42" y="537"/>
                    </a:cubicBezTo>
                    <a:cubicBezTo>
                      <a:pt x="45" y="524"/>
                      <a:pt x="51" y="508"/>
                      <a:pt x="59" y="493"/>
                    </a:cubicBezTo>
                    <a:cubicBezTo>
                      <a:pt x="67" y="479"/>
                      <a:pt x="78" y="465"/>
                      <a:pt x="93" y="453"/>
                    </a:cubicBezTo>
                    <a:cubicBezTo>
                      <a:pt x="107" y="441"/>
                      <a:pt x="125" y="431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9" y="425"/>
                      <a:pt x="157" y="423"/>
                      <a:pt x="169" y="421"/>
                    </a:cubicBezTo>
                    <a:cubicBezTo>
                      <a:pt x="182" y="420"/>
                      <a:pt x="200" y="420"/>
                      <a:pt x="220" y="424"/>
                    </a:cubicBezTo>
                    <a:cubicBezTo>
                      <a:pt x="233" y="426"/>
                      <a:pt x="247" y="431"/>
                      <a:pt x="260" y="439"/>
                    </a:cubicBezTo>
                    <a:cubicBezTo>
                      <a:pt x="269" y="444"/>
                      <a:pt x="278" y="450"/>
                      <a:pt x="286" y="458"/>
                    </a:cubicBezTo>
                    <a:cubicBezTo>
                      <a:pt x="294" y="466"/>
                      <a:pt x="301" y="475"/>
                      <a:pt x="308" y="486"/>
                    </a:cubicBezTo>
                    <a:cubicBezTo>
                      <a:pt x="312" y="491"/>
                      <a:pt x="310" y="499"/>
                      <a:pt x="305" y="502"/>
                    </a:cubicBezTo>
                    <a:cubicBezTo>
                      <a:pt x="299" y="505"/>
                      <a:pt x="292" y="504"/>
                      <a:pt x="289" y="498"/>
                    </a:cubicBezTo>
                    <a:cubicBezTo>
                      <a:pt x="283" y="489"/>
                      <a:pt x="276" y="481"/>
                      <a:pt x="270" y="475"/>
                    </a:cubicBezTo>
                    <a:cubicBezTo>
                      <a:pt x="263" y="468"/>
                      <a:pt x="256" y="463"/>
                      <a:pt x="249" y="459"/>
                    </a:cubicBezTo>
                    <a:cubicBezTo>
                      <a:pt x="238" y="453"/>
                      <a:pt x="226" y="449"/>
                      <a:pt x="215" y="447"/>
                    </a:cubicBezTo>
                    <a:cubicBezTo>
                      <a:pt x="205" y="444"/>
                      <a:pt x="194" y="444"/>
                      <a:pt x="185" y="444"/>
                    </a:cubicBezTo>
                    <a:cubicBezTo>
                      <a:pt x="167" y="444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35" y="453"/>
                      <a:pt x="120" y="461"/>
                      <a:pt x="108" y="471"/>
                    </a:cubicBezTo>
                    <a:cubicBezTo>
                      <a:pt x="96" y="481"/>
                      <a:pt x="86" y="493"/>
                      <a:pt x="79" y="505"/>
                    </a:cubicBezTo>
                    <a:cubicBezTo>
                      <a:pt x="72" y="518"/>
                      <a:pt x="67" y="531"/>
                      <a:pt x="65" y="542"/>
                    </a:cubicBezTo>
                    <a:cubicBezTo>
                      <a:pt x="62" y="551"/>
                      <a:pt x="62" y="559"/>
                      <a:pt x="62" y="565"/>
                    </a:cubicBezTo>
                    <a:cubicBezTo>
                      <a:pt x="62" y="566"/>
                      <a:pt x="62" y="568"/>
                      <a:pt x="62" y="569"/>
                    </a:cubicBezTo>
                    <a:cubicBezTo>
                      <a:pt x="62" y="570"/>
                      <a:pt x="62" y="570"/>
                      <a:pt x="62" y="570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7"/>
                      <a:pt x="63" y="577"/>
                      <a:pt x="63" y="578"/>
                    </a:cubicBezTo>
                    <a:cubicBezTo>
                      <a:pt x="63" y="581"/>
                      <a:pt x="63" y="584"/>
                      <a:pt x="64" y="588"/>
                    </a:cubicBezTo>
                    <a:cubicBezTo>
                      <a:pt x="65" y="595"/>
                      <a:pt x="68" y="606"/>
                      <a:pt x="74" y="618"/>
                    </a:cubicBezTo>
                    <a:cubicBezTo>
                      <a:pt x="78" y="626"/>
                      <a:pt x="83" y="634"/>
                      <a:pt x="89" y="642"/>
                    </a:cubicBezTo>
                    <a:cubicBezTo>
                      <a:pt x="98" y="653"/>
                      <a:pt x="110" y="664"/>
                      <a:pt x="126" y="673"/>
                    </a:cubicBezTo>
                    <a:cubicBezTo>
                      <a:pt x="139" y="681"/>
                      <a:pt x="156" y="688"/>
                      <a:pt x="177" y="692"/>
                    </a:cubicBezTo>
                    <a:cubicBezTo>
                      <a:pt x="177" y="692"/>
                      <a:pt x="177" y="692"/>
                      <a:pt x="177" y="692"/>
                    </a:cubicBezTo>
                    <a:cubicBezTo>
                      <a:pt x="178" y="692"/>
                      <a:pt x="178" y="693"/>
                      <a:pt x="180" y="693"/>
                    </a:cubicBezTo>
                    <a:cubicBezTo>
                      <a:pt x="182" y="693"/>
                      <a:pt x="185" y="693"/>
                      <a:pt x="189" y="693"/>
                    </a:cubicBezTo>
                    <a:cubicBezTo>
                      <a:pt x="197" y="693"/>
                      <a:pt x="208" y="693"/>
                      <a:pt x="219" y="690"/>
                    </a:cubicBezTo>
                    <a:cubicBezTo>
                      <a:pt x="227" y="688"/>
                      <a:pt x="234" y="685"/>
                      <a:pt x="241" y="681"/>
                    </a:cubicBezTo>
                    <a:cubicBezTo>
                      <a:pt x="247" y="678"/>
                      <a:pt x="252" y="675"/>
                      <a:pt x="256" y="672"/>
                    </a:cubicBezTo>
                    <a:cubicBezTo>
                      <a:pt x="260" y="669"/>
                      <a:pt x="263" y="666"/>
                      <a:pt x="267" y="662"/>
                    </a:cubicBezTo>
                    <a:cubicBezTo>
                      <a:pt x="270" y="660"/>
                      <a:pt x="272" y="657"/>
                      <a:pt x="275" y="654"/>
                    </a:cubicBezTo>
                    <a:cubicBezTo>
                      <a:pt x="278" y="650"/>
                      <a:pt x="282" y="645"/>
                      <a:pt x="286" y="638"/>
                    </a:cubicBezTo>
                    <a:cubicBezTo>
                      <a:pt x="292" y="630"/>
                      <a:pt x="298" y="620"/>
                      <a:pt x="306" y="607"/>
                    </a:cubicBezTo>
                    <a:cubicBezTo>
                      <a:pt x="306" y="607"/>
                      <a:pt x="306" y="607"/>
                      <a:pt x="306" y="607"/>
                    </a:cubicBezTo>
                    <a:lnTo>
                      <a:pt x="475" y="3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Freeform: Shape 16">
                <a:extLst>
                  <a:ext uri="{FF2B5EF4-FFF2-40B4-BE49-F238E27FC236}">
                    <a16:creationId xmlns:a16="http://schemas.microsoft.com/office/drawing/2014/main" id="{AA1205E7-157C-84FA-8DA3-A6E48B247D56}"/>
                  </a:ext>
                </a:extLst>
              </p:cNvPr>
              <p:cNvSpPr/>
              <p:nvPr/>
            </p:nvSpPr>
            <p:spPr bwMode="auto">
              <a:xfrm flipH="1">
                <a:off x="2135188" y="2505075"/>
                <a:ext cx="152400" cy="276225"/>
              </a:xfrm>
              <a:custGeom>
                <a:avLst/>
                <a:gdLst/>
                <a:ahLst/>
                <a:cxnLst>
                  <a:cxn ang="0">
                    <a:pos x="18" y="197"/>
                  </a:cxn>
                  <a:cxn ang="0">
                    <a:pos x="14" y="195"/>
                  </a:cxn>
                  <a:cxn ang="0">
                    <a:pos x="9" y="156"/>
                  </a:cxn>
                  <a:cxn ang="0">
                    <a:pos x="44" y="35"/>
                  </a:cxn>
                  <a:cxn ang="0">
                    <a:pos x="67" y="3"/>
                  </a:cxn>
                  <a:cxn ang="0">
                    <a:pos x="99" y="26"/>
                  </a:cxn>
                  <a:cxn ang="0">
                    <a:pos x="54" y="190"/>
                  </a:cxn>
                  <a:cxn ang="0">
                    <a:pos x="18" y="197"/>
                  </a:cxn>
                </a:cxnLst>
                <a:rect l="0" t="0" r="r" b="b"/>
                <a:pathLst>
                  <a:path w="113" h="204">
                    <a:moveTo>
                      <a:pt x="18" y="197"/>
                    </a:moveTo>
                    <a:cubicBezTo>
                      <a:pt x="17" y="197"/>
                      <a:pt x="16" y="196"/>
                      <a:pt x="14" y="195"/>
                    </a:cubicBezTo>
                    <a:cubicBezTo>
                      <a:pt x="2" y="186"/>
                      <a:pt x="0" y="168"/>
                      <a:pt x="9" y="156"/>
                    </a:cubicBezTo>
                    <a:cubicBezTo>
                      <a:pt x="10" y="155"/>
                      <a:pt x="54" y="97"/>
                      <a:pt x="44" y="35"/>
                    </a:cubicBezTo>
                    <a:cubicBezTo>
                      <a:pt x="41" y="20"/>
                      <a:pt x="52" y="5"/>
                      <a:pt x="67" y="3"/>
                    </a:cubicBezTo>
                    <a:cubicBezTo>
                      <a:pt x="83" y="0"/>
                      <a:pt x="97" y="11"/>
                      <a:pt x="99" y="26"/>
                    </a:cubicBezTo>
                    <a:cubicBezTo>
                      <a:pt x="113" y="112"/>
                      <a:pt x="56" y="187"/>
                      <a:pt x="54" y="190"/>
                    </a:cubicBezTo>
                    <a:cubicBezTo>
                      <a:pt x="45" y="202"/>
                      <a:pt x="30" y="204"/>
                      <a:pt x="18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Freeform: Shape 17">
                <a:extLst>
                  <a:ext uri="{FF2B5EF4-FFF2-40B4-BE49-F238E27FC236}">
                    <a16:creationId xmlns:a16="http://schemas.microsoft.com/office/drawing/2014/main" id="{0F52863D-1F1E-DED3-9F96-7B90C1ACFB29}"/>
                  </a:ext>
                </a:extLst>
              </p:cNvPr>
              <p:cNvSpPr/>
              <p:nvPr/>
            </p:nvSpPr>
            <p:spPr bwMode="auto">
              <a:xfrm flipH="1">
                <a:off x="1862138" y="2668588"/>
                <a:ext cx="227013" cy="230188"/>
              </a:xfrm>
              <a:custGeom>
                <a:avLst/>
                <a:gdLst/>
                <a:ahLst/>
                <a:cxnLst>
                  <a:cxn ang="0">
                    <a:pos x="18" y="162"/>
                  </a:cxn>
                  <a:cxn ang="0">
                    <a:pos x="6" y="127"/>
                  </a:cxn>
                  <a:cxn ang="0">
                    <a:pos x="125" y="6"/>
                  </a:cxn>
                  <a:cxn ang="0">
                    <a:pos x="161" y="22"/>
                  </a:cxn>
                  <a:cxn ang="0">
                    <a:pos x="145" y="58"/>
                  </a:cxn>
                  <a:cxn ang="0">
                    <a:pos x="58" y="149"/>
                  </a:cxn>
                  <a:cxn ang="0">
                    <a:pos x="21" y="164"/>
                  </a:cxn>
                  <a:cxn ang="0">
                    <a:pos x="18" y="162"/>
                  </a:cxn>
                </a:cxnLst>
                <a:rect l="0" t="0" r="r" b="b"/>
                <a:pathLst>
                  <a:path w="167" h="170">
                    <a:moveTo>
                      <a:pt x="18" y="162"/>
                    </a:moveTo>
                    <a:cubicBezTo>
                      <a:pt x="6" y="155"/>
                      <a:pt x="0" y="140"/>
                      <a:pt x="6" y="127"/>
                    </a:cubicBezTo>
                    <a:cubicBezTo>
                      <a:pt x="7" y="124"/>
                      <a:pt x="44" y="37"/>
                      <a:pt x="125" y="6"/>
                    </a:cubicBezTo>
                    <a:cubicBezTo>
                      <a:pt x="140" y="0"/>
                      <a:pt x="156" y="8"/>
                      <a:pt x="161" y="22"/>
                    </a:cubicBezTo>
                    <a:cubicBezTo>
                      <a:pt x="167" y="37"/>
                      <a:pt x="160" y="53"/>
                      <a:pt x="145" y="58"/>
                    </a:cubicBezTo>
                    <a:cubicBezTo>
                      <a:pt x="87" y="81"/>
                      <a:pt x="58" y="148"/>
                      <a:pt x="58" y="149"/>
                    </a:cubicBezTo>
                    <a:cubicBezTo>
                      <a:pt x="52" y="163"/>
                      <a:pt x="35" y="170"/>
                      <a:pt x="21" y="164"/>
                    </a:cubicBezTo>
                    <a:cubicBezTo>
                      <a:pt x="20" y="163"/>
                      <a:pt x="19" y="163"/>
                      <a:pt x="18" y="1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30F70D18-DDF6-0EE3-E58C-8167839E94FD}"/>
              </a:ext>
            </a:extLst>
          </p:cNvPr>
          <p:cNvSpPr/>
          <p:nvPr/>
        </p:nvSpPr>
        <p:spPr bwMode="auto">
          <a:xfrm flipH="1">
            <a:off x="778331" y="4340860"/>
            <a:ext cx="4606958" cy="666938"/>
          </a:xfrm>
          <a:custGeom>
            <a:avLst/>
            <a:gdLst>
              <a:gd name="T0" fmla="*/ 229 w 695"/>
              <a:gd name="T1" fmla="*/ 157 h 174"/>
              <a:gd name="T2" fmla="*/ 338 w 695"/>
              <a:gd name="T3" fmla="*/ 173 h 174"/>
              <a:gd name="T4" fmla="*/ 395 w 695"/>
              <a:gd name="T5" fmla="*/ 157 h 174"/>
              <a:gd name="T6" fmla="*/ 273 w 695"/>
              <a:gd name="T7" fmla="*/ 86 h 174"/>
              <a:gd name="T8" fmla="*/ 273 w 695"/>
              <a:gd name="T9" fmla="*/ 72 h 174"/>
              <a:gd name="T10" fmla="*/ 355 w 695"/>
              <a:gd name="T11" fmla="*/ 82 h 174"/>
              <a:gd name="T12" fmla="*/ 493 w 695"/>
              <a:gd name="T13" fmla="*/ 99 h 174"/>
              <a:gd name="T14" fmla="*/ 563 w 695"/>
              <a:gd name="T15" fmla="*/ 86 h 174"/>
              <a:gd name="T16" fmla="*/ 534 w 695"/>
              <a:gd name="T17" fmla="*/ 47 h 174"/>
              <a:gd name="T18" fmla="*/ 569 w 695"/>
              <a:gd name="T19" fmla="*/ 32 h 174"/>
              <a:gd name="T20" fmla="*/ 656 w 695"/>
              <a:gd name="T21" fmla="*/ 39 h 174"/>
              <a:gd name="T22" fmla="*/ 653 w 695"/>
              <a:gd name="T23" fmla="*/ 8 h 174"/>
              <a:gd name="T24" fmla="*/ 656 w 695"/>
              <a:gd name="T25" fmla="*/ 4 h 174"/>
              <a:gd name="T26" fmla="*/ 677 w 695"/>
              <a:gd name="T27" fmla="*/ 3 h 174"/>
              <a:gd name="T28" fmla="*/ 689 w 695"/>
              <a:gd name="T29" fmla="*/ 2 h 174"/>
              <a:gd name="T30" fmla="*/ 656 w 695"/>
              <a:gd name="T31" fmla="*/ 1 h 174"/>
              <a:gd name="T32" fmla="*/ 645 w 695"/>
              <a:gd name="T33" fmla="*/ 8 h 174"/>
              <a:gd name="T34" fmla="*/ 652 w 695"/>
              <a:gd name="T35" fmla="*/ 28 h 174"/>
              <a:gd name="T36" fmla="*/ 633 w 695"/>
              <a:gd name="T37" fmla="*/ 32 h 174"/>
              <a:gd name="T38" fmla="*/ 631 w 695"/>
              <a:gd name="T39" fmla="*/ 31 h 174"/>
              <a:gd name="T40" fmla="*/ 623 w 695"/>
              <a:gd name="T41" fmla="*/ 29 h 174"/>
              <a:gd name="T42" fmla="*/ 588 w 695"/>
              <a:gd name="T43" fmla="*/ 27 h 174"/>
              <a:gd name="T44" fmla="*/ 573 w 695"/>
              <a:gd name="T45" fmla="*/ 24 h 174"/>
              <a:gd name="T46" fmla="*/ 562 w 695"/>
              <a:gd name="T47" fmla="*/ 22 h 174"/>
              <a:gd name="T48" fmla="*/ 532 w 695"/>
              <a:gd name="T49" fmla="*/ 21 h 174"/>
              <a:gd name="T50" fmla="*/ 498 w 695"/>
              <a:gd name="T51" fmla="*/ 36 h 174"/>
              <a:gd name="T52" fmla="*/ 500 w 695"/>
              <a:gd name="T53" fmla="*/ 43 h 174"/>
              <a:gd name="T54" fmla="*/ 516 w 695"/>
              <a:gd name="T55" fmla="*/ 47 h 174"/>
              <a:gd name="T56" fmla="*/ 509 w 695"/>
              <a:gd name="T57" fmla="*/ 51 h 174"/>
              <a:gd name="T58" fmla="*/ 529 w 695"/>
              <a:gd name="T59" fmla="*/ 74 h 174"/>
              <a:gd name="T60" fmla="*/ 535 w 695"/>
              <a:gd name="T61" fmla="*/ 83 h 174"/>
              <a:gd name="T62" fmla="*/ 515 w 695"/>
              <a:gd name="T63" fmla="*/ 91 h 174"/>
              <a:gd name="T64" fmla="*/ 466 w 695"/>
              <a:gd name="T65" fmla="*/ 86 h 174"/>
              <a:gd name="T66" fmla="*/ 444 w 695"/>
              <a:gd name="T67" fmla="*/ 84 h 174"/>
              <a:gd name="T68" fmla="*/ 435 w 695"/>
              <a:gd name="T69" fmla="*/ 82 h 174"/>
              <a:gd name="T70" fmla="*/ 418 w 695"/>
              <a:gd name="T71" fmla="*/ 82 h 174"/>
              <a:gd name="T72" fmla="*/ 383 w 695"/>
              <a:gd name="T73" fmla="*/ 77 h 174"/>
              <a:gd name="T74" fmla="*/ 346 w 695"/>
              <a:gd name="T75" fmla="*/ 71 h 174"/>
              <a:gd name="T76" fmla="*/ 307 w 695"/>
              <a:gd name="T77" fmla="*/ 68 h 174"/>
              <a:gd name="T78" fmla="*/ 240 w 695"/>
              <a:gd name="T79" fmla="*/ 69 h 174"/>
              <a:gd name="T80" fmla="*/ 241 w 695"/>
              <a:gd name="T81" fmla="*/ 78 h 174"/>
              <a:gd name="T82" fmla="*/ 247 w 695"/>
              <a:gd name="T83" fmla="*/ 84 h 174"/>
              <a:gd name="T84" fmla="*/ 245 w 695"/>
              <a:gd name="T85" fmla="*/ 86 h 174"/>
              <a:gd name="T86" fmla="*/ 269 w 695"/>
              <a:gd name="T87" fmla="*/ 98 h 174"/>
              <a:gd name="T88" fmla="*/ 293 w 695"/>
              <a:gd name="T89" fmla="*/ 111 h 174"/>
              <a:gd name="T90" fmla="*/ 308 w 695"/>
              <a:gd name="T91" fmla="*/ 118 h 174"/>
              <a:gd name="T92" fmla="*/ 332 w 695"/>
              <a:gd name="T93" fmla="*/ 128 h 174"/>
              <a:gd name="T94" fmla="*/ 352 w 695"/>
              <a:gd name="T95" fmla="*/ 144 h 174"/>
              <a:gd name="T96" fmla="*/ 371 w 695"/>
              <a:gd name="T97" fmla="*/ 156 h 174"/>
              <a:gd name="T98" fmla="*/ 370 w 695"/>
              <a:gd name="T99" fmla="*/ 167 h 174"/>
              <a:gd name="T100" fmla="*/ 281 w 695"/>
              <a:gd name="T101" fmla="*/ 157 h 174"/>
              <a:gd name="T102" fmla="*/ 249 w 695"/>
              <a:gd name="T103" fmla="*/ 152 h 174"/>
              <a:gd name="T104" fmla="*/ 160 w 695"/>
              <a:gd name="T105" fmla="*/ 140 h 174"/>
              <a:gd name="T106" fmla="*/ 79 w 695"/>
              <a:gd name="T107" fmla="*/ 123 h 174"/>
              <a:gd name="T108" fmla="*/ 656 w 695"/>
              <a:gd name="T109" fmla="*/ 33 h 174"/>
              <a:gd name="T110" fmla="*/ 648 w 695"/>
              <a:gd name="T111" fmla="*/ 5 h 174"/>
              <a:gd name="T112" fmla="*/ 655 w 695"/>
              <a:gd name="T113" fmla="*/ 33 h 174"/>
              <a:gd name="T114" fmla="*/ 648 w 695"/>
              <a:gd name="T115" fmla="*/ 37 h 174"/>
              <a:gd name="T116" fmla="*/ 535 w 695"/>
              <a:gd name="T117" fmla="*/ 9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5" h="174">
                <a:moveTo>
                  <a:pt x="78" y="130"/>
                </a:moveTo>
                <a:cubicBezTo>
                  <a:pt x="88" y="132"/>
                  <a:pt x="101" y="134"/>
                  <a:pt x="109" y="136"/>
                </a:cubicBezTo>
                <a:cubicBezTo>
                  <a:pt x="147" y="143"/>
                  <a:pt x="179" y="151"/>
                  <a:pt x="220" y="157"/>
                </a:cubicBezTo>
                <a:cubicBezTo>
                  <a:pt x="219" y="157"/>
                  <a:pt x="222" y="157"/>
                  <a:pt x="225" y="157"/>
                </a:cubicBezTo>
                <a:cubicBezTo>
                  <a:pt x="224" y="157"/>
                  <a:pt x="224" y="157"/>
                  <a:pt x="224" y="157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32" y="157"/>
                  <a:pt x="229" y="158"/>
                  <a:pt x="226" y="158"/>
                </a:cubicBezTo>
                <a:cubicBezTo>
                  <a:pt x="242" y="160"/>
                  <a:pt x="257" y="162"/>
                  <a:pt x="272" y="165"/>
                </a:cubicBezTo>
                <a:cubicBezTo>
                  <a:pt x="275" y="164"/>
                  <a:pt x="280" y="166"/>
                  <a:pt x="283" y="165"/>
                </a:cubicBezTo>
                <a:cubicBezTo>
                  <a:pt x="283" y="166"/>
                  <a:pt x="283" y="166"/>
                  <a:pt x="282" y="166"/>
                </a:cubicBezTo>
                <a:cubicBezTo>
                  <a:pt x="294" y="167"/>
                  <a:pt x="295" y="167"/>
                  <a:pt x="303" y="169"/>
                </a:cubicBezTo>
                <a:cubicBezTo>
                  <a:pt x="314" y="171"/>
                  <a:pt x="325" y="172"/>
                  <a:pt x="338" y="173"/>
                </a:cubicBezTo>
                <a:cubicBezTo>
                  <a:pt x="346" y="174"/>
                  <a:pt x="351" y="174"/>
                  <a:pt x="366" y="173"/>
                </a:cubicBezTo>
                <a:cubicBezTo>
                  <a:pt x="367" y="173"/>
                  <a:pt x="372" y="173"/>
                  <a:pt x="375" y="172"/>
                </a:cubicBezTo>
                <a:cubicBezTo>
                  <a:pt x="379" y="171"/>
                  <a:pt x="379" y="171"/>
                  <a:pt x="379" y="171"/>
                </a:cubicBezTo>
                <a:cubicBezTo>
                  <a:pt x="396" y="166"/>
                  <a:pt x="387" y="169"/>
                  <a:pt x="391" y="167"/>
                </a:cubicBezTo>
                <a:cubicBezTo>
                  <a:pt x="398" y="163"/>
                  <a:pt x="396" y="163"/>
                  <a:pt x="397" y="161"/>
                </a:cubicBezTo>
                <a:cubicBezTo>
                  <a:pt x="397" y="160"/>
                  <a:pt x="396" y="158"/>
                  <a:pt x="395" y="157"/>
                </a:cubicBezTo>
                <a:cubicBezTo>
                  <a:pt x="389" y="149"/>
                  <a:pt x="378" y="143"/>
                  <a:pt x="368" y="136"/>
                </a:cubicBezTo>
                <a:cubicBezTo>
                  <a:pt x="347" y="123"/>
                  <a:pt x="322" y="111"/>
                  <a:pt x="300" y="97"/>
                </a:cubicBezTo>
                <a:cubicBezTo>
                  <a:pt x="292" y="96"/>
                  <a:pt x="289" y="93"/>
                  <a:pt x="282" y="92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78" y="90"/>
                  <a:pt x="279" y="89"/>
                  <a:pt x="277" y="86"/>
                </a:cubicBezTo>
                <a:cubicBezTo>
                  <a:pt x="276" y="86"/>
                  <a:pt x="275" y="85"/>
                  <a:pt x="273" y="86"/>
                </a:cubicBezTo>
                <a:cubicBezTo>
                  <a:pt x="270" y="85"/>
                  <a:pt x="274" y="83"/>
                  <a:pt x="271" y="82"/>
                </a:cubicBezTo>
                <a:cubicBezTo>
                  <a:pt x="272" y="82"/>
                  <a:pt x="270" y="83"/>
                  <a:pt x="270" y="82"/>
                </a:cubicBezTo>
                <a:cubicBezTo>
                  <a:pt x="262" y="79"/>
                  <a:pt x="272" y="82"/>
                  <a:pt x="269" y="77"/>
                </a:cubicBezTo>
                <a:cubicBezTo>
                  <a:pt x="267" y="76"/>
                  <a:pt x="264" y="74"/>
                  <a:pt x="262" y="72"/>
                </a:cubicBezTo>
                <a:cubicBezTo>
                  <a:pt x="265" y="72"/>
                  <a:pt x="269" y="72"/>
                  <a:pt x="272" y="73"/>
                </a:cubicBezTo>
                <a:cubicBezTo>
                  <a:pt x="270" y="73"/>
                  <a:pt x="271" y="72"/>
                  <a:pt x="273" y="72"/>
                </a:cubicBezTo>
                <a:cubicBezTo>
                  <a:pt x="273" y="74"/>
                  <a:pt x="281" y="72"/>
                  <a:pt x="284" y="73"/>
                </a:cubicBezTo>
                <a:cubicBezTo>
                  <a:pt x="283" y="73"/>
                  <a:pt x="281" y="73"/>
                  <a:pt x="280" y="73"/>
                </a:cubicBezTo>
                <a:cubicBezTo>
                  <a:pt x="288" y="75"/>
                  <a:pt x="297" y="75"/>
                  <a:pt x="304" y="76"/>
                </a:cubicBezTo>
                <a:cubicBezTo>
                  <a:pt x="314" y="76"/>
                  <a:pt x="320" y="79"/>
                  <a:pt x="327" y="78"/>
                </a:cubicBezTo>
                <a:cubicBezTo>
                  <a:pt x="325" y="79"/>
                  <a:pt x="330" y="79"/>
                  <a:pt x="331" y="80"/>
                </a:cubicBezTo>
                <a:cubicBezTo>
                  <a:pt x="341" y="79"/>
                  <a:pt x="345" y="82"/>
                  <a:pt x="355" y="82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76" y="85"/>
                  <a:pt x="398" y="88"/>
                  <a:pt x="422" y="90"/>
                </a:cubicBezTo>
                <a:cubicBezTo>
                  <a:pt x="436" y="92"/>
                  <a:pt x="446" y="95"/>
                  <a:pt x="463" y="96"/>
                </a:cubicBezTo>
                <a:cubicBezTo>
                  <a:pt x="466" y="96"/>
                  <a:pt x="464" y="96"/>
                  <a:pt x="467" y="96"/>
                </a:cubicBezTo>
                <a:cubicBezTo>
                  <a:pt x="470" y="96"/>
                  <a:pt x="466" y="96"/>
                  <a:pt x="467" y="96"/>
                </a:cubicBezTo>
                <a:cubicBezTo>
                  <a:pt x="475" y="97"/>
                  <a:pt x="483" y="98"/>
                  <a:pt x="493" y="99"/>
                </a:cubicBezTo>
                <a:cubicBezTo>
                  <a:pt x="494" y="99"/>
                  <a:pt x="497" y="99"/>
                  <a:pt x="497" y="99"/>
                </a:cubicBezTo>
                <a:cubicBezTo>
                  <a:pt x="501" y="100"/>
                  <a:pt x="508" y="100"/>
                  <a:pt x="516" y="100"/>
                </a:cubicBezTo>
                <a:cubicBezTo>
                  <a:pt x="520" y="100"/>
                  <a:pt x="524" y="100"/>
                  <a:pt x="530" y="100"/>
                </a:cubicBezTo>
                <a:cubicBezTo>
                  <a:pt x="534" y="101"/>
                  <a:pt x="558" y="94"/>
                  <a:pt x="557" y="93"/>
                </a:cubicBezTo>
                <a:cubicBezTo>
                  <a:pt x="549" y="96"/>
                  <a:pt x="562" y="89"/>
                  <a:pt x="560" y="87"/>
                </a:cubicBezTo>
                <a:cubicBezTo>
                  <a:pt x="561" y="86"/>
                  <a:pt x="562" y="86"/>
                  <a:pt x="563" y="86"/>
                </a:cubicBezTo>
                <a:cubicBezTo>
                  <a:pt x="564" y="83"/>
                  <a:pt x="563" y="81"/>
                  <a:pt x="563" y="77"/>
                </a:cubicBezTo>
                <a:cubicBezTo>
                  <a:pt x="562" y="76"/>
                  <a:pt x="559" y="76"/>
                  <a:pt x="559" y="74"/>
                </a:cubicBezTo>
                <a:cubicBezTo>
                  <a:pt x="561" y="72"/>
                  <a:pt x="557" y="70"/>
                  <a:pt x="557" y="68"/>
                </a:cubicBezTo>
                <a:cubicBezTo>
                  <a:pt x="554" y="69"/>
                  <a:pt x="551" y="68"/>
                  <a:pt x="550" y="66"/>
                </a:cubicBezTo>
                <a:cubicBezTo>
                  <a:pt x="554" y="65"/>
                  <a:pt x="554" y="65"/>
                  <a:pt x="554" y="65"/>
                </a:cubicBezTo>
                <a:cubicBezTo>
                  <a:pt x="548" y="61"/>
                  <a:pt x="545" y="52"/>
                  <a:pt x="534" y="47"/>
                </a:cubicBezTo>
                <a:cubicBezTo>
                  <a:pt x="536" y="46"/>
                  <a:pt x="536" y="46"/>
                  <a:pt x="536" y="46"/>
                </a:cubicBezTo>
                <a:cubicBezTo>
                  <a:pt x="528" y="41"/>
                  <a:pt x="524" y="34"/>
                  <a:pt x="521" y="29"/>
                </a:cubicBezTo>
                <a:cubicBezTo>
                  <a:pt x="521" y="29"/>
                  <a:pt x="520" y="30"/>
                  <a:pt x="527" y="30"/>
                </a:cubicBezTo>
                <a:cubicBezTo>
                  <a:pt x="534" y="29"/>
                  <a:pt x="537" y="29"/>
                  <a:pt x="543" y="29"/>
                </a:cubicBezTo>
                <a:cubicBezTo>
                  <a:pt x="546" y="29"/>
                  <a:pt x="546" y="30"/>
                  <a:pt x="547" y="30"/>
                </a:cubicBezTo>
                <a:cubicBezTo>
                  <a:pt x="555" y="31"/>
                  <a:pt x="560" y="33"/>
                  <a:pt x="569" y="32"/>
                </a:cubicBezTo>
                <a:cubicBezTo>
                  <a:pt x="568" y="33"/>
                  <a:pt x="568" y="33"/>
                  <a:pt x="568" y="33"/>
                </a:cubicBezTo>
                <a:cubicBezTo>
                  <a:pt x="575" y="33"/>
                  <a:pt x="586" y="34"/>
                  <a:pt x="592" y="35"/>
                </a:cubicBezTo>
                <a:cubicBezTo>
                  <a:pt x="595" y="35"/>
                  <a:pt x="603" y="36"/>
                  <a:pt x="601" y="35"/>
                </a:cubicBezTo>
                <a:cubicBezTo>
                  <a:pt x="604" y="35"/>
                  <a:pt x="600" y="36"/>
                  <a:pt x="605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18" y="38"/>
                  <a:pt x="625" y="42"/>
                  <a:pt x="656" y="39"/>
                </a:cubicBezTo>
                <a:cubicBezTo>
                  <a:pt x="672" y="35"/>
                  <a:pt x="667" y="30"/>
                  <a:pt x="667" y="26"/>
                </a:cubicBezTo>
                <a:cubicBezTo>
                  <a:pt x="665" y="25"/>
                  <a:pt x="664" y="21"/>
                  <a:pt x="659" y="21"/>
                </a:cubicBezTo>
                <a:cubicBezTo>
                  <a:pt x="661" y="20"/>
                  <a:pt x="661" y="20"/>
                  <a:pt x="661" y="20"/>
                </a:cubicBezTo>
                <a:cubicBezTo>
                  <a:pt x="659" y="18"/>
                  <a:pt x="657" y="14"/>
                  <a:pt x="655" y="11"/>
                </a:cubicBezTo>
                <a:cubicBezTo>
                  <a:pt x="655" y="9"/>
                  <a:pt x="653" y="10"/>
                  <a:pt x="651" y="8"/>
                </a:cubicBezTo>
                <a:cubicBezTo>
                  <a:pt x="653" y="8"/>
                  <a:pt x="653" y="8"/>
                  <a:pt x="653" y="8"/>
                </a:cubicBezTo>
                <a:cubicBezTo>
                  <a:pt x="651" y="6"/>
                  <a:pt x="649" y="6"/>
                  <a:pt x="647" y="6"/>
                </a:cubicBezTo>
                <a:cubicBezTo>
                  <a:pt x="648" y="5"/>
                  <a:pt x="648" y="5"/>
                  <a:pt x="648" y="5"/>
                </a:cubicBezTo>
                <a:cubicBezTo>
                  <a:pt x="649" y="5"/>
                  <a:pt x="650" y="4"/>
                  <a:pt x="651" y="4"/>
                </a:cubicBezTo>
                <a:cubicBezTo>
                  <a:pt x="652" y="5"/>
                  <a:pt x="653" y="5"/>
                  <a:pt x="654" y="5"/>
                </a:cubicBezTo>
                <a:cubicBezTo>
                  <a:pt x="653" y="5"/>
                  <a:pt x="654" y="5"/>
                  <a:pt x="654" y="4"/>
                </a:cubicBezTo>
                <a:cubicBezTo>
                  <a:pt x="655" y="4"/>
                  <a:pt x="655" y="4"/>
                  <a:pt x="656" y="4"/>
                </a:cubicBezTo>
                <a:cubicBezTo>
                  <a:pt x="662" y="4"/>
                  <a:pt x="666" y="4"/>
                  <a:pt x="668" y="3"/>
                </a:cubicBezTo>
                <a:cubicBezTo>
                  <a:pt x="666" y="4"/>
                  <a:pt x="671" y="4"/>
                  <a:pt x="667" y="4"/>
                </a:cubicBezTo>
                <a:cubicBezTo>
                  <a:pt x="671" y="4"/>
                  <a:pt x="674" y="4"/>
                  <a:pt x="677" y="4"/>
                </a:cubicBezTo>
                <a:cubicBezTo>
                  <a:pt x="676" y="4"/>
                  <a:pt x="675" y="4"/>
                  <a:pt x="674" y="4"/>
                </a:cubicBezTo>
                <a:cubicBezTo>
                  <a:pt x="678" y="3"/>
                  <a:pt x="682" y="3"/>
                  <a:pt x="682" y="3"/>
                </a:cubicBezTo>
                <a:cubicBezTo>
                  <a:pt x="680" y="3"/>
                  <a:pt x="679" y="3"/>
                  <a:pt x="677" y="3"/>
                </a:cubicBezTo>
                <a:cubicBezTo>
                  <a:pt x="679" y="2"/>
                  <a:pt x="687" y="2"/>
                  <a:pt x="687" y="3"/>
                </a:cubicBezTo>
                <a:cubicBezTo>
                  <a:pt x="687" y="4"/>
                  <a:pt x="681" y="4"/>
                  <a:pt x="683" y="4"/>
                </a:cubicBezTo>
                <a:cubicBezTo>
                  <a:pt x="695" y="4"/>
                  <a:pt x="695" y="4"/>
                  <a:pt x="695" y="4"/>
                </a:cubicBezTo>
                <a:cubicBezTo>
                  <a:pt x="692" y="4"/>
                  <a:pt x="691" y="3"/>
                  <a:pt x="693" y="3"/>
                </a:cubicBezTo>
                <a:cubicBezTo>
                  <a:pt x="688" y="3"/>
                  <a:pt x="688" y="3"/>
                  <a:pt x="688" y="3"/>
                </a:cubicBezTo>
                <a:cubicBezTo>
                  <a:pt x="689" y="2"/>
                  <a:pt x="689" y="2"/>
                  <a:pt x="689" y="2"/>
                </a:cubicBezTo>
                <a:cubicBezTo>
                  <a:pt x="682" y="2"/>
                  <a:pt x="677" y="1"/>
                  <a:pt x="668" y="1"/>
                </a:cubicBezTo>
                <a:cubicBezTo>
                  <a:pt x="670" y="2"/>
                  <a:pt x="670" y="2"/>
                  <a:pt x="670" y="2"/>
                </a:cubicBezTo>
                <a:cubicBezTo>
                  <a:pt x="665" y="2"/>
                  <a:pt x="659" y="3"/>
                  <a:pt x="655" y="3"/>
                </a:cubicBezTo>
                <a:cubicBezTo>
                  <a:pt x="658" y="2"/>
                  <a:pt x="656" y="2"/>
                  <a:pt x="657" y="2"/>
                </a:cubicBezTo>
                <a:cubicBezTo>
                  <a:pt x="655" y="2"/>
                  <a:pt x="654" y="2"/>
                  <a:pt x="652" y="2"/>
                </a:cubicBezTo>
                <a:cubicBezTo>
                  <a:pt x="656" y="1"/>
                  <a:pt x="656" y="1"/>
                  <a:pt x="656" y="1"/>
                </a:cubicBezTo>
                <a:cubicBezTo>
                  <a:pt x="655" y="1"/>
                  <a:pt x="654" y="2"/>
                  <a:pt x="652" y="2"/>
                </a:cubicBezTo>
                <a:cubicBezTo>
                  <a:pt x="649" y="3"/>
                  <a:pt x="655" y="0"/>
                  <a:pt x="645" y="4"/>
                </a:cubicBezTo>
                <a:cubicBezTo>
                  <a:pt x="644" y="4"/>
                  <a:pt x="644" y="4"/>
                  <a:pt x="644" y="4"/>
                </a:cubicBezTo>
                <a:cubicBezTo>
                  <a:pt x="644" y="6"/>
                  <a:pt x="643" y="7"/>
                  <a:pt x="643" y="7"/>
                </a:cubicBezTo>
                <a:cubicBezTo>
                  <a:pt x="643" y="7"/>
                  <a:pt x="643" y="7"/>
                  <a:pt x="643" y="7"/>
                </a:cubicBezTo>
                <a:cubicBezTo>
                  <a:pt x="641" y="10"/>
                  <a:pt x="645" y="6"/>
                  <a:pt x="645" y="8"/>
                </a:cubicBezTo>
                <a:cubicBezTo>
                  <a:pt x="644" y="9"/>
                  <a:pt x="641" y="9"/>
                  <a:pt x="640" y="11"/>
                </a:cubicBezTo>
                <a:cubicBezTo>
                  <a:pt x="640" y="13"/>
                  <a:pt x="645" y="16"/>
                  <a:pt x="644" y="19"/>
                </a:cubicBezTo>
                <a:cubicBezTo>
                  <a:pt x="647" y="21"/>
                  <a:pt x="650" y="23"/>
                  <a:pt x="653" y="24"/>
                </a:cubicBezTo>
                <a:cubicBezTo>
                  <a:pt x="654" y="25"/>
                  <a:pt x="649" y="25"/>
                  <a:pt x="652" y="26"/>
                </a:cubicBezTo>
                <a:cubicBezTo>
                  <a:pt x="650" y="26"/>
                  <a:pt x="649" y="26"/>
                  <a:pt x="648" y="27"/>
                </a:cubicBezTo>
                <a:cubicBezTo>
                  <a:pt x="650" y="27"/>
                  <a:pt x="650" y="30"/>
                  <a:pt x="652" y="28"/>
                </a:cubicBezTo>
                <a:cubicBezTo>
                  <a:pt x="653" y="30"/>
                  <a:pt x="654" y="32"/>
                  <a:pt x="653" y="33"/>
                </a:cubicBezTo>
                <a:cubicBezTo>
                  <a:pt x="652" y="33"/>
                  <a:pt x="650" y="33"/>
                  <a:pt x="649" y="33"/>
                </a:cubicBezTo>
                <a:cubicBezTo>
                  <a:pt x="648" y="34"/>
                  <a:pt x="650" y="34"/>
                  <a:pt x="646" y="34"/>
                </a:cubicBezTo>
                <a:cubicBezTo>
                  <a:pt x="638" y="35"/>
                  <a:pt x="640" y="33"/>
                  <a:pt x="639" y="32"/>
                </a:cubicBezTo>
                <a:cubicBezTo>
                  <a:pt x="643" y="32"/>
                  <a:pt x="643" y="32"/>
                  <a:pt x="643" y="32"/>
                </a:cubicBezTo>
                <a:cubicBezTo>
                  <a:pt x="640" y="32"/>
                  <a:pt x="637" y="32"/>
                  <a:pt x="633" y="32"/>
                </a:cubicBezTo>
                <a:cubicBezTo>
                  <a:pt x="635" y="30"/>
                  <a:pt x="640" y="32"/>
                  <a:pt x="643" y="32"/>
                </a:cubicBezTo>
                <a:cubicBezTo>
                  <a:pt x="642" y="30"/>
                  <a:pt x="642" y="30"/>
                  <a:pt x="642" y="30"/>
                </a:cubicBezTo>
                <a:cubicBezTo>
                  <a:pt x="636" y="29"/>
                  <a:pt x="638" y="31"/>
                  <a:pt x="632" y="30"/>
                </a:cubicBezTo>
                <a:cubicBezTo>
                  <a:pt x="634" y="30"/>
                  <a:pt x="634" y="30"/>
                  <a:pt x="634" y="30"/>
                </a:cubicBezTo>
                <a:cubicBezTo>
                  <a:pt x="629" y="29"/>
                  <a:pt x="629" y="29"/>
                  <a:pt x="629" y="29"/>
                </a:cubicBezTo>
                <a:cubicBezTo>
                  <a:pt x="628" y="30"/>
                  <a:pt x="627" y="31"/>
                  <a:pt x="631" y="31"/>
                </a:cubicBezTo>
                <a:cubicBezTo>
                  <a:pt x="626" y="32"/>
                  <a:pt x="627" y="31"/>
                  <a:pt x="621" y="30"/>
                </a:cubicBezTo>
                <a:cubicBezTo>
                  <a:pt x="618" y="31"/>
                  <a:pt x="624" y="31"/>
                  <a:pt x="622" y="31"/>
                </a:cubicBezTo>
                <a:cubicBezTo>
                  <a:pt x="621" y="32"/>
                  <a:pt x="617" y="32"/>
                  <a:pt x="614" y="31"/>
                </a:cubicBezTo>
                <a:cubicBezTo>
                  <a:pt x="609" y="31"/>
                  <a:pt x="614" y="30"/>
                  <a:pt x="613" y="30"/>
                </a:cubicBezTo>
                <a:cubicBezTo>
                  <a:pt x="614" y="30"/>
                  <a:pt x="618" y="30"/>
                  <a:pt x="616" y="30"/>
                </a:cubicBezTo>
                <a:cubicBezTo>
                  <a:pt x="624" y="30"/>
                  <a:pt x="618" y="29"/>
                  <a:pt x="623" y="29"/>
                </a:cubicBezTo>
                <a:cubicBezTo>
                  <a:pt x="619" y="27"/>
                  <a:pt x="617" y="28"/>
                  <a:pt x="615" y="28"/>
                </a:cubicBezTo>
                <a:cubicBezTo>
                  <a:pt x="616" y="29"/>
                  <a:pt x="612" y="29"/>
                  <a:pt x="613" y="29"/>
                </a:cubicBezTo>
                <a:cubicBezTo>
                  <a:pt x="600" y="30"/>
                  <a:pt x="611" y="27"/>
                  <a:pt x="603" y="27"/>
                </a:cubicBezTo>
                <a:cubicBezTo>
                  <a:pt x="602" y="28"/>
                  <a:pt x="589" y="27"/>
                  <a:pt x="591" y="29"/>
                </a:cubicBezTo>
                <a:cubicBezTo>
                  <a:pt x="589" y="29"/>
                  <a:pt x="586" y="29"/>
                  <a:pt x="585" y="29"/>
                </a:cubicBezTo>
                <a:cubicBezTo>
                  <a:pt x="589" y="28"/>
                  <a:pt x="583" y="28"/>
                  <a:pt x="588" y="27"/>
                </a:cubicBezTo>
                <a:cubicBezTo>
                  <a:pt x="586" y="27"/>
                  <a:pt x="586" y="27"/>
                  <a:pt x="586" y="27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0" y="26"/>
                  <a:pt x="587" y="24"/>
                  <a:pt x="586" y="24"/>
                </a:cubicBezTo>
                <a:cubicBezTo>
                  <a:pt x="581" y="24"/>
                  <a:pt x="586" y="25"/>
                  <a:pt x="580" y="24"/>
                </a:cubicBezTo>
                <a:cubicBezTo>
                  <a:pt x="583" y="24"/>
                  <a:pt x="581" y="23"/>
                  <a:pt x="579" y="23"/>
                </a:cubicBezTo>
                <a:cubicBezTo>
                  <a:pt x="582" y="24"/>
                  <a:pt x="576" y="24"/>
                  <a:pt x="573" y="24"/>
                </a:cubicBezTo>
                <a:cubicBezTo>
                  <a:pt x="569" y="24"/>
                  <a:pt x="567" y="23"/>
                  <a:pt x="568" y="23"/>
                </a:cubicBezTo>
                <a:cubicBezTo>
                  <a:pt x="574" y="22"/>
                  <a:pt x="574" y="22"/>
                  <a:pt x="574" y="22"/>
                </a:cubicBezTo>
                <a:cubicBezTo>
                  <a:pt x="570" y="23"/>
                  <a:pt x="573" y="22"/>
                  <a:pt x="570" y="22"/>
                </a:cubicBezTo>
                <a:cubicBezTo>
                  <a:pt x="568" y="22"/>
                  <a:pt x="564" y="23"/>
                  <a:pt x="562" y="23"/>
                </a:cubicBezTo>
                <a:cubicBezTo>
                  <a:pt x="558" y="23"/>
                  <a:pt x="558" y="22"/>
                  <a:pt x="556" y="22"/>
                </a:cubicBezTo>
                <a:cubicBezTo>
                  <a:pt x="562" y="22"/>
                  <a:pt x="562" y="22"/>
                  <a:pt x="562" y="22"/>
                </a:cubicBezTo>
                <a:cubicBezTo>
                  <a:pt x="556" y="22"/>
                  <a:pt x="564" y="21"/>
                  <a:pt x="556" y="21"/>
                </a:cubicBezTo>
                <a:cubicBezTo>
                  <a:pt x="553" y="21"/>
                  <a:pt x="553" y="21"/>
                  <a:pt x="553" y="21"/>
                </a:cubicBezTo>
                <a:cubicBezTo>
                  <a:pt x="552" y="21"/>
                  <a:pt x="552" y="21"/>
                  <a:pt x="554" y="20"/>
                </a:cubicBezTo>
                <a:cubicBezTo>
                  <a:pt x="552" y="21"/>
                  <a:pt x="548" y="21"/>
                  <a:pt x="546" y="21"/>
                </a:cubicBezTo>
                <a:cubicBezTo>
                  <a:pt x="546" y="20"/>
                  <a:pt x="546" y="20"/>
                  <a:pt x="546" y="20"/>
                </a:cubicBezTo>
                <a:cubicBezTo>
                  <a:pt x="543" y="20"/>
                  <a:pt x="536" y="21"/>
                  <a:pt x="532" y="21"/>
                </a:cubicBezTo>
                <a:cubicBezTo>
                  <a:pt x="534" y="22"/>
                  <a:pt x="538" y="20"/>
                  <a:pt x="543" y="21"/>
                </a:cubicBezTo>
                <a:cubicBezTo>
                  <a:pt x="545" y="22"/>
                  <a:pt x="536" y="22"/>
                  <a:pt x="534" y="22"/>
                </a:cubicBezTo>
                <a:cubicBezTo>
                  <a:pt x="537" y="21"/>
                  <a:pt x="523" y="22"/>
                  <a:pt x="513" y="25"/>
                </a:cubicBezTo>
                <a:cubicBezTo>
                  <a:pt x="507" y="26"/>
                  <a:pt x="500" y="29"/>
                  <a:pt x="500" y="29"/>
                </a:cubicBezTo>
                <a:cubicBezTo>
                  <a:pt x="501" y="30"/>
                  <a:pt x="501" y="30"/>
                  <a:pt x="501" y="30"/>
                </a:cubicBezTo>
                <a:cubicBezTo>
                  <a:pt x="493" y="32"/>
                  <a:pt x="499" y="34"/>
                  <a:pt x="498" y="36"/>
                </a:cubicBezTo>
                <a:cubicBezTo>
                  <a:pt x="496" y="35"/>
                  <a:pt x="494" y="35"/>
                  <a:pt x="494" y="37"/>
                </a:cubicBezTo>
                <a:cubicBezTo>
                  <a:pt x="497" y="35"/>
                  <a:pt x="499" y="38"/>
                  <a:pt x="501" y="37"/>
                </a:cubicBezTo>
                <a:cubicBezTo>
                  <a:pt x="501" y="39"/>
                  <a:pt x="496" y="37"/>
                  <a:pt x="494" y="38"/>
                </a:cubicBezTo>
                <a:cubicBezTo>
                  <a:pt x="497" y="39"/>
                  <a:pt x="494" y="41"/>
                  <a:pt x="498" y="41"/>
                </a:cubicBezTo>
                <a:cubicBezTo>
                  <a:pt x="498" y="40"/>
                  <a:pt x="500" y="41"/>
                  <a:pt x="502" y="41"/>
                </a:cubicBezTo>
                <a:cubicBezTo>
                  <a:pt x="503" y="43"/>
                  <a:pt x="500" y="41"/>
                  <a:pt x="500" y="43"/>
                </a:cubicBezTo>
                <a:cubicBezTo>
                  <a:pt x="501" y="43"/>
                  <a:pt x="504" y="44"/>
                  <a:pt x="504" y="42"/>
                </a:cubicBezTo>
                <a:cubicBezTo>
                  <a:pt x="504" y="43"/>
                  <a:pt x="509" y="44"/>
                  <a:pt x="507" y="45"/>
                </a:cubicBezTo>
                <a:cubicBezTo>
                  <a:pt x="506" y="46"/>
                  <a:pt x="505" y="44"/>
                  <a:pt x="504" y="45"/>
                </a:cubicBezTo>
                <a:cubicBezTo>
                  <a:pt x="505" y="47"/>
                  <a:pt x="510" y="45"/>
                  <a:pt x="513" y="47"/>
                </a:cubicBezTo>
                <a:cubicBezTo>
                  <a:pt x="513" y="45"/>
                  <a:pt x="518" y="45"/>
                  <a:pt x="520" y="46"/>
                </a:cubicBezTo>
                <a:cubicBezTo>
                  <a:pt x="521" y="49"/>
                  <a:pt x="518" y="45"/>
                  <a:pt x="516" y="47"/>
                </a:cubicBezTo>
                <a:cubicBezTo>
                  <a:pt x="517" y="48"/>
                  <a:pt x="517" y="48"/>
                  <a:pt x="517" y="48"/>
                </a:cubicBezTo>
                <a:cubicBezTo>
                  <a:pt x="515" y="50"/>
                  <a:pt x="508" y="46"/>
                  <a:pt x="506" y="48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507" y="49"/>
                  <a:pt x="505" y="49"/>
                  <a:pt x="504" y="50"/>
                </a:cubicBezTo>
                <a:cubicBezTo>
                  <a:pt x="507" y="50"/>
                  <a:pt x="507" y="52"/>
                  <a:pt x="508" y="52"/>
                </a:cubicBezTo>
                <a:cubicBezTo>
                  <a:pt x="511" y="52"/>
                  <a:pt x="507" y="52"/>
                  <a:pt x="509" y="51"/>
                </a:cubicBezTo>
                <a:cubicBezTo>
                  <a:pt x="510" y="52"/>
                  <a:pt x="514" y="52"/>
                  <a:pt x="515" y="54"/>
                </a:cubicBezTo>
                <a:cubicBezTo>
                  <a:pt x="512" y="53"/>
                  <a:pt x="512" y="55"/>
                  <a:pt x="510" y="55"/>
                </a:cubicBezTo>
                <a:cubicBezTo>
                  <a:pt x="510" y="56"/>
                  <a:pt x="513" y="55"/>
                  <a:pt x="513" y="56"/>
                </a:cubicBezTo>
                <a:cubicBezTo>
                  <a:pt x="512" y="56"/>
                  <a:pt x="512" y="56"/>
                  <a:pt x="512" y="56"/>
                </a:cubicBezTo>
                <a:cubicBezTo>
                  <a:pt x="516" y="61"/>
                  <a:pt x="521" y="66"/>
                  <a:pt x="530" y="69"/>
                </a:cubicBezTo>
                <a:cubicBezTo>
                  <a:pt x="528" y="70"/>
                  <a:pt x="529" y="72"/>
                  <a:pt x="529" y="74"/>
                </a:cubicBezTo>
                <a:cubicBezTo>
                  <a:pt x="529" y="73"/>
                  <a:pt x="531" y="74"/>
                  <a:pt x="532" y="74"/>
                </a:cubicBezTo>
                <a:cubicBezTo>
                  <a:pt x="530" y="76"/>
                  <a:pt x="530" y="76"/>
                  <a:pt x="530" y="76"/>
                </a:cubicBezTo>
                <a:cubicBezTo>
                  <a:pt x="530" y="78"/>
                  <a:pt x="533" y="79"/>
                  <a:pt x="535" y="80"/>
                </a:cubicBezTo>
                <a:cubicBezTo>
                  <a:pt x="535" y="80"/>
                  <a:pt x="534" y="80"/>
                  <a:pt x="534" y="80"/>
                </a:cubicBezTo>
                <a:cubicBezTo>
                  <a:pt x="533" y="82"/>
                  <a:pt x="536" y="81"/>
                  <a:pt x="537" y="82"/>
                </a:cubicBezTo>
                <a:cubicBezTo>
                  <a:pt x="535" y="83"/>
                  <a:pt x="535" y="83"/>
                  <a:pt x="535" y="83"/>
                </a:cubicBezTo>
                <a:cubicBezTo>
                  <a:pt x="537" y="83"/>
                  <a:pt x="537" y="83"/>
                  <a:pt x="537" y="83"/>
                </a:cubicBezTo>
                <a:cubicBezTo>
                  <a:pt x="538" y="84"/>
                  <a:pt x="538" y="86"/>
                  <a:pt x="535" y="86"/>
                </a:cubicBezTo>
                <a:cubicBezTo>
                  <a:pt x="536" y="86"/>
                  <a:pt x="536" y="87"/>
                  <a:pt x="537" y="86"/>
                </a:cubicBezTo>
                <a:cubicBezTo>
                  <a:pt x="536" y="87"/>
                  <a:pt x="535" y="90"/>
                  <a:pt x="535" y="91"/>
                </a:cubicBezTo>
                <a:cubicBezTo>
                  <a:pt x="530" y="91"/>
                  <a:pt x="523" y="91"/>
                  <a:pt x="518" y="91"/>
                </a:cubicBezTo>
                <a:cubicBezTo>
                  <a:pt x="516" y="91"/>
                  <a:pt x="516" y="91"/>
                  <a:pt x="515" y="91"/>
                </a:cubicBezTo>
                <a:cubicBezTo>
                  <a:pt x="510" y="89"/>
                  <a:pt x="499" y="90"/>
                  <a:pt x="493" y="88"/>
                </a:cubicBezTo>
                <a:cubicBezTo>
                  <a:pt x="494" y="89"/>
                  <a:pt x="489" y="90"/>
                  <a:pt x="485" y="90"/>
                </a:cubicBezTo>
                <a:cubicBezTo>
                  <a:pt x="479" y="90"/>
                  <a:pt x="486" y="88"/>
                  <a:pt x="483" y="87"/>
                </a:cubicBezTo>
                <a:cubicBezTo>
                  <a:pt x="480" y="87"/>
                  <a:pt x="476" y="87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2" y="87"/>
                  <a:pt x="468" y="87"/>
                  <a:pt x="466" y="86"/>
                </a:cubicBezTo>
                <a:cubicBezTo>
                  <a:pt x="466" y="86"/>
                  <a:pt x="466" y="86"/>
                  <a:pt x="466" y="86"/>
                </a:cubicBezTo>
                <a:cubicBezTo>
                  <a:pt x="464" y="86"/>
                  <a:pt x="463" y="85"/>
                  <a:pt x="460" y="85"/>
                </a:cubicBezTo>
                <a:cubicBezTo>
                  <a:pt x="457" y="85"/>
                  <a:pt x="453" y="84"/>
                  <a:pt x="450" y="85"/>
                </a:cubicBezTo>
                <a:cubicBezTo>
                  <a:pt x="450" y="84"/>
                  <a:pt x="450" y="84"/>
                  <a:pt x="450" y="84"/>
                </a:cubicBezTo>
                <a:cubicBezTo>
                  <a:pt x="448" y="85"/>
                  <a:pt x="448" y="85"/>
                  <a:pt x="448" y="85"/>
                </a:cubicBezTo>
                <a:cubicBezTo>
                  <a:pt x="444" y="84"/>
                  <a:pt x="444" y="84"/>
                  <a:pt x="444" y="84"/>
                </a:cubicBezTo>
                <a:cubicBezTo>
                  <a:pt x="446" y="84"/>
                  <a:pt x="447" y="83"/>
                  <a:pt x="448" y="83"/>
                </a:cubicBezTo>
                <a:cubicBezTo>
                  <a:pt x="444" y="82"/>
                  <a:pt x="445" y="84"/>
                  <a:pt x="442" y="84"/>
                </a:cubicBezTo>
                <a:cubicBezTo>
                  <a:pt x="437" y="84"/>
                  <a:pt x="439" y="83"/>
                  <a:pt x="438" y="83"/>
                </a:cubicBezTo>
                <a:cubicBezTo>
                  <a:pt x="440" y="83"/>
                  <a:pt x="440" y="83"/>
                  <a:pt x="441" y="83"/>
                </a:cubicBezTo>
                <a:cubicBezTo>
                  <a:pt x="445" y="83"/>
                  <a:pt x="440" y="83"/>
                  <a:pt x="440" y="82"/>
                </a:cubicBezTo>
                <a:cubicBezTo>
                  <a:pt x="440" y="82"/>
                  <a:pt x="438" y="83"/>
                  <a:pt x="435" y="82"/>
                </a:cubicBezTo>
                <a:cubicBezTo>
                  <a:pt x="433" y="82"/>
                  <a:pt x="428" y="82"/>
                  <a:pt x="430" y="81"/>
                </a:cubicBezTo>
                <a:cubicBezTo>
                  <a:pt x="427" y="81"/>
                  <a:pt x="425" y="81"/>
                  <a:pt x="423" y="81"/>
                </a:cubicBezTo>
                <a:cubicBezTo>
                  <a:pt x="424" y="81"/>
                  <a:pt x="427" y="82"/>
                  <a:pt x="427" y="82"/>
                </a:cubicBezTo>
                <a:cubicBezTo>
                  <a:pt x="425" y="82"/>
                  <a:pt x="421" y="82"/>
                  <a:pt x="421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1" y="82"/>
                  <a:pt x="417" y="81"/>
                  <a:pt x="418" y="82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81"/>
                  <a:pt x="411" y="80"/>
                  <a:pt x="408" y="80"/>
                </a:cubicBezTo>
                <a:cubicBezTo>
                  <a:pt x="409" y="79"/>
                  <a:pt x="413" y="79"/>
                  <a:pt x="408" y="78"/>
                </a:cubicBezTo>
                <a:cubicBezTo>
                  <a:pt x="402" y="78"/>
                  <a:pt x="402" y="78"/>
                  <a:pt x="402" y="78"/>
                </a:cubicBezTo>
                <a:cubicBezTo>
                  <a:pt x="400" y="78"/>
                  <a:pt x="399" y="78"/>
                  <a:pt x="401" y="77"/>
                </a:cubicBezTo>
                <a:cubicBezTo>
                  <a:pt x="393" y="76"/>
                  <a:pt x="388" y="78"/>
                  <a:pt x="383" y="77"/>
                </a:cubicBezTo>
                <a:cubicBezTo>
                  <a:pt x="387" y="76"/>
                  <a:pt x="385" y="76"/>
                  <a:pt x="383" y="75"/>
                </a:cubicBezTo>
                <a:cubicBezTo>
                  <a:pt x="383" y="75"/>
                  <a:pt x="382" y="76"/>
                  <a:pt x="380" y="76"/>
                </a:cubicBezTo>
                <a:cubicBezTo>
                  <a:pt x="380" y="76"/>
                  <a:pt x="383" y="75"/>
                  <a:pt x="384" y="76"/>
                </a:cubicBezTo>
                <a:cubicBezTo>
                  <a:pt x="384" y="77"/>
                  <a:pt x="381" y="76"/>
                  <a:pt x="379" y="76"/>
                </a:cubicBezTo>
                <a:cubicBezTo>
                  <a:pt x="378" y="73"/>
                  <a:pt x="361" y="73"/>
                  <a:pt x="354" y="71"/>
                </a:cubicBezTo>
                <a:cubicBezTo>
                  <a:pt x="352" y="72"/>
                  <a:pt x="349" y="71"/>
                  <a:pt x="346" y="71"/>
                </a:cubicBezTo>
                <a:cubicBezTo>
                  <a:pt x="349" y="70"/>
                  <a:pt x="340" y="71"/>
                  <a:pt x="339" y="70"/>
                </a:cubicBezTo>
                <a:cubicBezTo>
                  <a:pt x="338" y="71"/>
                  <a:pt x="338" y="71"/>
                  <a:pt x="338" y="71"/>
                </a:cubicBezTo>
                <a:cubicBezTo>
                  <a:pt x="333" y="70"/>
                  <a:pt x="325" y="71"/>
                  <a:pt x="324" y="70"/>
                </a:cubicBezTo>
                <a:cubicBezTo>
                  <a:pt x="321" y="69"/>
                  <a:pt x="327" y="69"/>
                  <a:pt x="329" y="69"/>
                </a:cubicBezTo>
                <a:cubicBezTo>
                  <a:pt x="327" y="67"/>
                  <a:pt x="314" y="69"/>
                  <a:pt x="313" y="67"/>
                </a:cubicBezTo>
                <a:cubicBezTo>
                  <a:pt x="312" y="67"/>
                  <a:pt x="312" y="68"/>
                  <a:pt x="307" y="68"/>
                </a:cubicBezTo>
                <a:cubicBezTo>
                  <a:pt x="305" y="68"/>
                  <a:pt x="299" y="66"/>
                  <a:pt x="300" y="66"/>
                </a:cubicBezTo>
                <a:cubicBezTo>
                  <a:pt x="297" y="66"/>
                  <a:pt x="295" y="67"/>
                  <a:pt x="293" y="66"/>
                </a:cubicBezTo>
                <a:cubicBezTo>
                  <a:pt x="294" y="66"/>
                  <a:pt x="295" y="66"/>
                  <a:pt x="297" y="66"/>
                </a:cubicBezTo>
                <a:cubicBezTo>
                  <a:pt x="292" y="65"/>
                  <a:pt x="287" y="65"/>
                  <a:pt x="282" y="65"/>
                </a:cubicBezTo>
                <a:cubicBezTo>
                  <a:pt x="281" y="64"/>
                  <a:pt x="271" y="64"/>
                  <a:pt x="263" y="64"/>
                </a:cubicBezTo>
                <a:cubicBezTo>
                  <a:pt x="259" y="65"/>
                  <a:pt x="244" y="65"/>
                  <a:pt x="240" y="69"/>
                </a:cubicBezTo>
                <a:cubicBezTo>
                  <a:pt x="240" y="68"/>
                  <a:pt x="238" y="69"/>
                  <a:pt x="237" y="70"/>
                </a:cubicBezTo>
                <a:cubicBezTo>
                  <a:pt x="235" y="72"/>
                  <a:pt x="239" y="72"/>
                  <a:pt x="239" y="73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3" y="74"/>
                  <a:pt x="237" y="76"/>
                  <a:pt x="236" y="77"/>
                </a:cubicBezTo>
                <a:cubicBezTo>
                  <a:pt x="238" y="76"/>
                  <a:pt x="237" y="78"/>
                  <a:pt x="239" y="77"/>
                </a:cubicBezTo>
                <a:cubicBezTo>
                  <a:pt x="241" y="78"/>
                  <a:pt x="241" y="78"/>
                  <a:pt x="241" y="78"/>
                </a:cubicBezTo>
                <a:cubicBezTo>
                  <a:pt x="243" y="80"/>
                  <a:pt x="242" y="78"/>
                  <a:pt x="245" y="80"/>
                </a:cubicBezTo>
                <a:cubicBezTo>
                  <a:pt x="246" y="81"/>
                  <a:pt x="242" y="81"/>
                  <a:pt x="242" y="81"/>
                </a:cubicBezTo>
                <a:cubicBezTo>
                  <a:pt x="241" y="82"/>
                  <a:pt x="243" y="82"/>
                  <a:pt x="245" y="83"/>
                </a:cubicBezTo>
                <a:cubicBezTo>
                  <a:pt x="245" y="83"/>
                  <a:pt x="245" y="83"/>
                  <a:pt x="246" y="83"/>
                </a:cubicBezTo>
                <a:cubicBezTo>
                  <a:pt x="245" y="83"/>
                  <a:pt x="245" y="83"/>
                  <a:pt x="245" y="83"/>
                </a:cubicBezTo>
                <a:cubicBezTo>
                  <a:pt x="246" y="84"/>
                  <a:pt x="246" y="84"/>
                  <a:pt x="247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6" y="84"/>
                  <a:pt x="246" y="84"/>
                  <a:pt x="245" y="83"/>
                </a:cubicBezTo>
                <a:cubicBezTo>
                  <a:pt x="245" y="84"/>
                  <a:pt x="246" y="84"/>
                  <a:pt x="246" y="84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50" y="87"/>
                  <a:pt x="251" y="87"/>
                </a:cubicBezTo>
                <a:cubicBezTo>
                  <a:pt x="252" y="90"/>
                  <a:pt x="260" y="94"/>
                  <a:pt x="263" y="95"/>
                </a:cubicBezTo>
                <a:cubicBezTo>
                  <a:pt x="262" y="95"/>
                  <a:pt x="262" y="95"/>
                  <a:pt x="263" y="95"/>
                </a:cubicBezTo>
                <a:cubicBezTo>
                  <a:pt x="265" y="96"/>
                  <a:pt x="268" y="96"/>
                  <a:pt x="267" y="96"/>
                </a:cubicBezTo>
                <a:cubicBezTo>
                  <a:pt x="269" y="97"/>
                  <a:pt x="266" y="97"/>
                  <a:pt x="268" y="99"/>
                </a:cubicBezTo>
                <a:cubicBezTo>
                  <a:pt x="268" y="99"/>
                  <a:pt x="270" y="98"/>
                  <a:pt x="269" y="98"/>
                </a:cubicBezTo>
                <a:cubicBezTo>
                  <a:pt x="270" y="101"/>
                  <a:pt x="279" y="102"/>
                  <a:pt x="281" y="105"/>
                </a:cubicBezTo>
                <a:cubicBezTo>
                  <a:pt x="280" y="105"/>
                  <a:pt x="279" y="105"/>
                  <a:pt x="278" y="105"/>
                </a:cubicBezTo>
                <a:cubicBezTo>
                  <a:pt x="282" y="106"/>
                  <a:pt x="285" y="108"/>
                  <a:pt x="291" y="109"/>
                </a:cubicBezTo>
                <a:cubicBezTo>
                  <a:pt x="289" y="109"/>
                  <a:pt x="289" y="109"/>
                  <a:pt x="287" y="109"/>
                </a:cubicBezTo>
                <a:cubicBezTo>
                  <a:pt x="289" y="110"/>
                  <a:pt x="292" y="112"/>
                  <a:pt x="295" y="112"/>
                </a:cubicBezTo>
                <a:cubicBezTo>
                  <a:pt x="295" y="111"/>
                  <a:pt x="294" y="112"/>
                  <a:pt x="293" y="111"/>
                </a:cubicBezTo>
                <a:cubicBezTo>
                  <a:pt x="293" y="110"/>
                  <a:pt x="298" y="111"/>
                  <a:pt x="299" y="112"/>
                </a:cubicBezTo>
                <a:cubicBezTo>
                  <a:pt x="299" y="112"/>
                  <a:pt x="299" y="112"/>
                  <a:pt x="299" y="112"/>
                </a:cubicBezTo>
                <a:cubicBezTo>
                  <a:pt x="301" y="113"/>
                  <a:pt x="302" y="113"/>
                  <a:pt x="304" y="114"/>
                </a:cubicBezTo>
                <a:cubicBezTo>
                  <a:pt x="304" y="115"/>
                  <a:pt x="302" y="114"/>
                  <a:pt x="302" y="115"/>
                </a:cubicBezTo>
                <a:cubicBezTo>
                  <a:pt x="299" y="116"/>
                  <a:pt x="304" y="118"/>
                  <a:pt x="304" y="118"/>
                </a:cubicBezTo>
                <a:cubicBezTo>
                  <a:pt x="306" y="118"/>
                  <a:pt x="307" y="119"/>
                  <a:pt x="308" y="118"/>
                </a:cubicBezTo>
                <a:cubicBezTo>
                  <a:pt x="310" y="119"/>
                  <a:pt x="307" y="119"/>
                  <a:pt x="308" y="120"/>
                </a:cubicBezTo>
                <a:cubicBezTo>
                  <a:pt x="318" y="121"/>
                  <a:pt x="318" y="121"/>
                  <a:pt x="318" y="121"/>
                </a:cubicBezTo>
                <a:cubicBezTo>
                  <a:pt x="317" y="121"/>
                  <a:pt x="317" y="123"/>
                  <a:pt x="314" y="122"/>
                </a:cubicBezTo>
                <a:cubicBezTo>
                  <a:pt x="318" y="124"/>
                  <a:pt x="324" y="124"/>
                  <a:pt x="328" y="125"/>
                </a:cubicBezTo>
                <a:cubicBezTo>
                  <a:pt x="329" y="126"/>
                  <a:pt x="333" y="127"/>
                  <a:pt x="334" y="128"/>
                </a:cubicBezTo>
                <a:cubicBezTo>
                  <a:pt x="333" y="129"/>
                  <a:pt x="334" y="127"/>
                  <a:pt x="332" y="128"/>
                </a:cubicBezTo>
                <a:cubicBezTo>
                  <a:pt x="332" y="129"/>
                  <a:pt x="332" y="129"/>
                  <a:pt x="332" y="129"/>
                </a:cubicBezTo>
                <a:cubicBezTo>
                  <a:pt x="329" y="128"/>
                  <a:pt x="329" y="130"/>
                  <a:pt x="326" y="130"/>
                </a:cubicBezTo>
                <a:cubicBezTo>
                  <a:pt x="329" y="131"/>
                  <a:pt x="332" y="133"/>
                  <a:pt x="335" y="135"/>
                </a:cubicBezTo>
                <a:cubicBezTo>
                  <a:pt x="336" y="133"/>
                  <a:pt x="340" y="137"/>
                  <a:pt x="343" y="136"/>
                </a:cubicBezTo>
                <a:cubicBezTo>
                  <a:pt x="347" y="138"/>
                  <a:pt x="342" y="138"/>
                  <a:pt x="342" y="139"/>
                </a:cubicBezTo>
                <a:cubicBezTo>
                  <a:pt x="347" y="140"/>
                  <a:pt x="349" y="143"/>
                  <a:pt x="352" y="144"/>
                </a:cubicBezTo>
                <a:cubicBezTo>
                  <a:pt x="352" y="144"/>
                  <a:pt x="352" y="144"/>
                  <a:pt x="351" y="144"/>
                </a:cubicBezTo>
                <a:cubicBezTo>
                  <a:pt x="355" y="146"/>
                  <a:pt x="358" y="149"/>
                  <a:pt x="363" y="150"/>
                </a:cubicBezTo>
                <a:cubicBezTo>
                  <a:pt x="363" y="150"/>
                  <a:pt x="362" y="150"/>
                  <a:pt x="361" y="150"/>
                </a:cubicBezTo>
                <a:cubicBezTo>
                  <a:pt x="362" y="152"/>
                  <a:pt x="366" y="149"/>
                  <a:pt x="367" y="152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8" y="153"/>
                  <a:pt x="366" y="155"/>
                  <a:pt x="371" y="156"/>
                </a:cubicBezTo>
                <a:cubicBezTo>
                  <a:pt x="370" y="156"/>
                  <a:pt x="369" y="156"/>
                  <a:pt x="368" y="156"/>
                </a:cubicBezTo>
                <a:cubicBezTo>
                  <a:pt x="371" y="157"/>
                  <a:pt x="372" y="159"/>
                  <a:pt x="376" y="160"/>
                </a:cubicBezTo>
                <a:cubicBezTo>
                  <a:pt x="375" y="160"/>
                  <a:pt x="374" y="160"/>
                  <a:pt x="372" y="160"/>
                </a:cubicBezTo>
                <a:cubicBezTo>
                  <a:pt x="372" y="161"/>
                  <a:pt x="377" y="161"/>
                  <a:pt x="376" y="162"/>
                </a:cubicBezTo>
                <a:cubicBezTo>
                  <a:pt x="376" y="163"/>
                  <a:pt x="375" y="164"/>
                  <a:pt x="375" y="164"/>
                </a:cubicBezTo>
                <a:cubicBezTo>
                  <a:pt x="378" y="164"/>
                  <a:pt x="376" y="167"/>
                  <a:pt x="370" y="167"/>
                </a:cubicBezTo>
                <a:cubicBezTo>
                  <a:pt x="370" y="167"/>
                  <a:pt x="368" y="167"/>
                  <a:pt x="365" y="167"/>
                </a:cubicBezTo>
                <a:cubicBezTo>
                  <a:pt x="339" y="166"/>
                  <a:pt x="317" y="163"/>
                  <a:pt x="293" y="161"/>
                </a:cubicBezTo>
                <a:cubicBezTo>
                  <a:pt x="292" y="159"/>
                  <a:pt x="300" y="161"/>
                  <a:pt x="299" y="160"/>
                </a:cubicBezTo>
                <a:cubicBezTo>
                  <a:pt x="297" y="161"/>
                  <a:pt x="295" y="159"/>
                  <a:pt x="288" y="159"/>
                </a:cubicBezTo>
                <a:cubicBezTo>
                  <a:pt x="288" y="159"/>
                  <a:pt x="288" y="159"/>
                  <a:pt x="288" y="159"/>
                </a:cubicBezTo>
                <a:cubicBezTo>
                  <a:pt x="285" y="158"/>
                  <a:pt x="285" y="157"/>
                  <a:pt x="281" y="157"/>
                </a:cubicBezTo>
                <a:cubicBezTo>
                  <a:pt x="280" y="158"/>
                  <a:pt x="280" y="158"/>
                  <a:pt x="280" y="158"/>
                </a:cubicBezTo>
                <a:cubicBezTo>
                  <a:pt x="276" y="158"/>
                  <a:pt x="276" y="155"/>
                  <a:pt x="272" y="156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65" y="156"/>
                  <a:pt x="267" y="154"/>
                  <a:pt x="261" y="154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58" y="153"/>
                  <a:pt x="249" y="154"/>
                  <a:pt x="249" y="152"/>
                </a:cubicBezTo>
                <a:cubicBezTo>
                  <a:pt x="244" y="152"/>
                  <a:pt x="239" y="151"/>
                  <a:pt x="236" y="152"/>
                </a:cubicBezTo>
                <a:cubicBezTo>
                  <a:pt x="236" y="151"/>
                  <a:pt x="238" y="151"/>
                  <a:pt x="239" y="151"/>
                </a:cubicBezTo>
                <a:cubicBezTo>
                  <a:pt x="222" y="149"/>
                  <a:pt x="205" y="145"/>
                  <a:pt x="188" y="144"/>
                </a:cubicBezTo>
                <a:cubicBezTo>
                  <a:pt x="188" y="143"/>
                  <a:pt x="189" y="144"/>
                  <a:pt x="190" y="143"/>
                </a:cubicBezTo>
                <a:cubicBezTo>
                  <a:pt x="179" y="143"/>
                  <a:pt x="175" y="139"/>
                  <a:pt x="164" y="140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59" y="139"/>
                  <a:pt x="160" y="139"/>
                  <a:pt x="159" y="138"/>
                </a:cubicBezTo>
                <a:cubicBezTo>
                  <a:pt x="156" y="139"/>
                  <a:pt x="151" y="137"/>
                  <a:pt x="148" y="138"/>
                </a:cubicBezTo>
                <a:cubicBezTo>
                  <a:pt x="148" y="137"/>
                  <a:pt x="150" y="137"/>
                  <a:pt x="150" y="137"/>
                </a:cubicBezTo>
                <a:cubicBezTo>
                  <a:pt x="147" y="136"/>
                  <a:pt x="139" y="136"/>
                  <a:pt x="136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22" y="130"/>
                  <a:pt x="100" y="124"/>
                  <a:pt x="79" y="123"/>
                </a:cubicBezTo>
                <a:cubicBezTo>
                  <a:pt x="74" y="122"/>
                  <a:pt x="80" y="122"/>
                  <a:pt x="78" y="121"/>
                </a:cubicBezTo>
                <a:cubicBezTo>
                  <a:pt x="58" y="120"/>
                  <a:pt x="44" y="114"/>
                  <a:pt x="23" y="113"/>
                </a:cubicBezTo>
                <a:cubicBezTo>
                  <a:pt x="10" y="111"/>
                  <a:pt x="0" y="113"/>
                  <a:pt x="0" y="113"/>
                </a:cubicBezTo>
                <a:cubicBezTo>
                  <a:pt x="31" y="117"/>
                  <a:pt x="53" y="123"/>
                  <a:pt x="78" y="130"/>
                </a:cubicBezTo>
                <a:close/>
                <a:moveTo>
                  <a:pt x="656" y="33"/>
                </a:moveTo>
                <a:cubicBezTo>
                  <a:pt x="656" y="33"/>
                  <a:pt x="656" y="33"/>
                  <a:pt x="656" y="33"/>
                </a:cubicBezTo>
                <a:moveTo>
                  <a:pt x="655" y="33"/>
                </a:moveTo>
                <a:cubicBezTo>
                  <a:pt x="655" y="33"/>
                  <a:pt x="655" y="33"/>
                  <a:pt x="655" y="33"/>
                </a:cubicBezTo>
                <a:cubicBezTo>
                  <a:pt x="656" y="33"/>
                  <a:pt x="656" y="33"/>
                  <a:pt x="655" y="33"/>
                </a:cubicBezTo>
                <a:close/>
                <a:moveTo>
                  <a:pt x="650" y="3"/>
                </a:moveTo>
                <a:cubicBezTo>
                  <a:pt x="650" y="3"/>
                  <a:pt x="650" y="4"/>
                  <a:pt x="650" y="4"/>
                </a:cubicBezTo>
                <a:cubicBezTo>
                  <a:pt x="650" y="4"/>
                  <a:pt x="649" y="4"/>
                  <a:pt x="648" y="5"/>
                </a:cubicBezTo>
                <a:cubicBezTo>
                  <a:pt x="648" y="4"/>
                  <a:pt x="648" y="3"/>
                  <a:pt x="650" y="3"/>
                </a:cubicBezTo>
                <a:close/>
                <a:moveTo>
                  <a:pt x="649" y="34"/>
                </a:moveTo>
                <a:cubicBezTo>
                  <a:pt x="650" y="34"/>
                  <a:pt x="651" y="34"/>
                  <a:pt x="653" y="34"/>
                </a:cubicBezTo>
                <a:cubicBezTo>
                  <a:pt x="653" y="33"/>
                  <a:pt x="653" y="33"/>
                  <a:pt x="653" y="33"/>
                </a:cubicBezTo>
                <a:cubicBezTo>
                  <a:pt x="653" y="34"/>
                  <a:pt x="653" y="34"/>
                  <a:pt x="653" y="34"/>
                </a:cubicBezTo>
                <a:cubicBezTo>
                  <a:pt x="654" y="34"/>
                  <a:pt x="655" y="33"/>
                  <a:pt x="655" y="33"/>
                </a:cubicBezTo>
                <a:cubicBezTo>
                  <a:pt x="654" y="34"/>
                  <a:pt x="654" y="34"/>
                  <a:pt x="653" y="34"/>
                </a:cubicBezTo>
                <a:cubicBezTo>
                  <a:pt x="653" y="34"/>
                  <a:pt x="653" y="35"/>
                  <a:pt x="652" y="35"/>
                </a:cubicBezTo>
                <a:cubicBezTo>
                  <a:pt x="652" y="35"/>
                  <a:pt x="652" y="35"/>
                  <a:pt x="652" y="35"/>
                </a:cubicBezTo>
                <a:cubicBezTo>
                  <a:pt x="652" y="35"/>
                  <a:pt x="651" y="35"/>
                  <a:pt x="650" y="35"/>
                </a:cubicBezTo>
                <a:cubicBezTo>
                  <a:pt x="649" y="35"/>
                  <a:pt x="649" y="35"/>
                  <a:pt x="649" y="35"/>
                </a:cubicBezTo>
                <a:cubicBezTo>
                  <a:pt x="647" y="36"/>
                  <a:pt x="650" y="36"/>
                  <a:pt x="648" y="37"/>
                </a:cubicBezTo>
                <a:cubicBezTo>
                  <a:pt x="646" y="37"/>
                  <a:pt x="644" y="37"/>
                  <a:pt x="643" y="37"/>
                </a:cubicBezTo>
                <a:cubicBezTo>
                  <a:pt x="643" y="36"/>
                  <a:pt x="646" y="35"/>
                  <a:pt x="640" y="34"/>
                </a:cubicBezTo>
                <a:cubicBezTo>
                  <a:pt x="644" y="33"/>
                  <a:pt x="649" y="35"/>
                  <a:pt x="649" y="34"/>
                </a:cubicBezTo>
                <a:close/>
                <a:moveTo>
                  <a:pt x="539" y="91"/>
                </a:moveTo>
                <a:cubicBezTo>
                  <a:pt x="541" y="91"/>
                  <a:pt x="537" y="92"/>
                  <a:pt x="538" y="92"/>
                </a:cubicBezTo>
                <a:cubicBezTo>
                  <a:pt x="537" y="92"/>
                  <a:pt x="535" y="93"/>
                  <a:pt x="535" y="92"/>
                </a:cubicBezTo>
                <a:cubicBezTo>
                  <a:pt x="538" y="92"/>
                  <a:pt x="539" y="91"/>
                  <a:pt x="539" y="91"/>
                </a:cubicBezTo>
                <a:close/>
              </a:path>
            </a:pathLst>
          </a:custGeom>
          <a:solidFill>
            <a:srgbClr val="13436C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E231F471-3CDB-3C7A-A701-E9DCC9E26337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24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文本框 32">
            <a:extLst>
              <a:ext uri="{FF2B5EF4-FFF2-40B4-BE49-F238E27FC236}">
                <a16:creationId xmlns:a16="http://schemas.microsoft.com/office/drawing/2014/main" id="{F60B4552-B07F-0476-ACFF-1EDA243DF293}"/>
              </a:ext>
            </a:extLst>
          </p:cNvPr>
          <p:cNvSpPr txBox="1"/>
          <p:nvPr/>
        </p:nvSpPr>
        <p:spPr>
          <a:xfrm>
            <a:off x="1892901" y="28539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the classification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1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304721-E894-40E7-850A-8535CA1E1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48550"/>
              </p:ext>
            </p:extLst>
          </p:nvPr>
        </p:nvGraphicFramePr>
        <p:xfrm>
          <a:off x="1691680" y="1923678"/>
          <a:ext cx="5760640" cy="1547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9802">
                  <a:extLst>
                    <a:ext uri="{9D8B030D-6E8A-4147-A177-3AD203B41FA5}">
                      <a16:colId xmlns:a16="http://schemas.microsoft.com/office/drawing/2014/main" val="3308879583"/>
                    </a:ext>
                  </a:extLst>
                </a:gridCol>
                <a:gridCol w="1920419">
                  <a:extLst>
                    <a:ext uri="{9D8B030D-6E8A-4147-A177-3AD203B41FA5}">
                      <a16:colId xmlns:a16="http://schemas.microsoft.com/office/drawing/2014/main" val="1072411043"/>
                    </a:ext>
                  </a:extLst>
                </a:gridCol>
                <a:gridCol w="1920419">
                  <a:extLst>
                    <a:ext uri="{9D8B030D-6E8A-4147-A177-3AD203B41FA5}">
                      <a16:colId xmlns:a16="http://schemas.microsoft.com/office/drawing/2014/main" val="1472149501"/>
                    </a:ext>
                  </a:extLst>
                </a:gridCol>
              </a:tblGrid>
              <a:tr h="270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097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Konstantin 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Pogorelov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Kristin 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Ranheim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Randel &amp; Carsten 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Griwodz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Thomas de Lange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3-layers CNN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53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b="0" kern="100" dirty="0">
                          <a:effectLst/>
                        </a:rPr>
                        <a:t>John Mitchell</a:t>
                      </a:r>
                      <a:endParaRPr lang="en-US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VGG16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96.33%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2888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Our work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b="1" kern="100" dirty="0">
                          <a:effectLst/>
                        </a:rPr>
                        <a:t>Resnet50</a:t>
                      </a:r>
                      <a:endParaRPr lang="en-US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12420" algn="l"/>
                          <a:tab pos="1078230" algn="l"/>
                        </a:tabLst>
                      </a:pPr>
                      <a:r>
                        <a:rPr lang="en-US" sz="1400" b="1" kern="100" dirty="0">
                          <a:effectLst/>
                        </a:rPr>
                        <a:t>99.5%</a:t>
                      </a:r>
                      <a:endParaRPr lang="en-US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3950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5114-B8F9-CB26-E3B3-9AD4956D3E55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25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48444284-C0A5-26A3-EF63-2C77694EBE74}"/>
              </a:ext>
            </a:extLst>
          </p:cNvPr>
          <p:cNvSpPr txBox="1"/>
          <p:nvPr/>
        </p:nvSpPr>
        <p:spPr>
          <a:xfrm>
            <a:off x="971600" y="258246"/>
            <a:ext cx="701458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Comparison between our work and others</a:t>
            </a:r>
          </a:p>
        </p:txBody>
      </p:sp>
      <p:sp>
        <p:nvSpPr>
          <p:cNvPr id="6" name="graduation-cap_16905">
            <a:extLst>
              <a:ext uri="{FF2B5EF4-FFF2-40B4-BE49-F238E27FC236}">
                <a16:creationId xmlns:a16="http://schemas.microsoft.com/office/drawing/2014/main" id="{A1D1101C-ADA1-5D4B-BB5F-9E3220AE2C9F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line, diagram, font&#10;&#10;Description automatically generated">
            <a:extLst>
              <a:ext uri="{FF2B5EF4-FFF2-40B4-BE49-F238E27FC236}">
                <a16:creationId xmlns:a16="http://schemas.microsoft.com/office/drawing/2014/main" id="{2DADD4B2-0649-FC0F-44E5-8942AF07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68386"/>
            <a:ext cx="7703132" cy="2880320"/>
          </a:xfrm>
          <a:prstGeom prst="rect">
            <a:avLst/>
          </a:prstGeom>
        </p:spPr>
      </p:pic>
      <p:sp>
        <p:nvSpPr>
          <p:cNvPr id="3" name="TextBox 48">
            <a:extLst>
              <a:ext uri="{FF2B5EF4-FFF2-40B4-BE49-F238E27FC236}">
                <a16:creationId xmlns:a16="http://schemas.microsoft.com/office/drawing/2014/main" id="{27CD285E-90DE-8459-2FC7-FFCA7E0B2016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Architecture of Resnet50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0773B427-DEE7-70CB-7293-3E721C3FCFBB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65E6695-989B-DA65-0D59-33108B14B170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26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6C9F6-AE32-FCD5-EB1D-261A113A3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t="8633" r="9340" b="29856"/>
          <a:stretch/>
        </p:blipFill>
        <p:spPr bwMode="auto">
          <a:xfrm>
            <a:off x="313372" y="195486"/>
            <a:ext cx="4258628" cy="4464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picture containing screenshot, rectangle, diagram, square&#10;&#10;Description automatically generated">
            <a:extLst>
              <a:ext uri="{FF2B5EF4-FFF2-40B4-BE49-F238E27FC236}">
                <a16:creationId xmlns:a16="http://schemas.microsoft.com/office/drawing/2014/main" id="{20CE6B53-135B-BCBB-E786-FCB9070C3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2" t="4102"/>
          <a:stretch/>
        </p:blipFill>
        <p:spPr bwMode="auto">
          <a:xfrm>
            <a:off x="4788024" y="843558"/>
            <a:ext cx="4042604" cy="3456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74FE950F-2FE2-5AB9-7683-2630305D8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6" y="6364522"/>
            <a:ext cx="1816977" cy="108481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A2AAE8A-7BDE-AA73-3D29-6FF0DDD4D2D5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27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6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02C977-9B17-4DF3-1A2F-5A690DE8D964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28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A4802487-BCC7-5E6E-5EB7-88E51ECA6BBF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Modeling, training and evaluation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D8602F0E-020C-4C4A-DCC9-03176BA17BB2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文本框 32">
            <a:extLst>
              <a:ext uri="{FF2B5EF4-FFF2-40B4-BE49-F238E27FC236}">
                <a16:creationId xmlns:a16="http://schemas.microsoft.com/office/drawing/2014/main" id="{252EE26C-B8E1-F0BF-0378-D5B71B626C59}"/>
              </a:ext>
            </a:extLst>
          </p:cNvPr>
          <p:cNvSpPr txBox="1"/>
          <p:nvPr/>
        </p:nvSpPr>
        <p:spPr>
          <a:xfrm>
            <a:off x="2799201" y="1078871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Segmentation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24">
            <a:extLst>
              <a:ext uri="{FF2B5EF4-FFF2-40B4-BE49-F238E27FC236}">
                <a16:creationId xmlns:a16="http://schemas.microsoft.com/office/drawing/2014/main" id="{486AB8FD-F25A-46CF-48F0-200ED03AC53D}"/>
              </a:ext>
            </a:extLst>
          </p:cNvPr>
          <p:cNvGrpSpPr/>
          <p:nvPr/>
        </p:nvGrpSpPr>
        <p:grpSpPr>
          <a:xfrm>
            <a:off x="1063086" y="1636825"/>
            <a:ext cx="2024110" cy="2731245"/>
            <a:chOff x="587536" y="2125233"/>
            <a:chExt cx="2698814" cy="3641659"/>
          </a:xfrm>
        </p:grpSpPr>
        <p:sp>
          <p:nvSpPr>
            <p:cNvPr id="11" name="圆角矩形 1">
              <a:extLst>
                <a:ext uri="{FF2B5EF4-FFF2-40B4-BE49-F238E27FC236}">
                  <a16:creationId xmlns:a16="http://schemas.microsoft.com/office/drawing/2014/main" id="{42B202CD-C6B5-9CAC-8C12-E0048D0BAADC}"/>
                </a:ext>
              </a:extLst>
            </p:cNvPr>
            <p:cNvSpPr/>
            <p:nvPr/>
          </p:nvSpPr>
          <p:spPr>
            <a:xfrm>
              <a:off x="713092" y="3033918"/>
              <a:ext cx="2400267" cy="263066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A12E2BD6-A833-C85D-ECE2-1111C0F1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13" y="2125233"/>
              <a:ext cx="2201863" cy="1920104"/>
            </a:xfrm>
            <a:custGeom>
              <a:avLst/>
              <a:gdLst>
                <a:gd name="T0" fmla="*/ 448907368 w 21600"/>
                <a:gd name="T1" fmla="*/ 420564200 h 21600"/>
                <a:gd name="T2" fmla="*/ 448907368 w 21600"/>
                <a:gd name="T3" fmla="*/ 420564200 h 21600"/>
                <a:gd name="T4" fmla="*/ 448907368 w 21600"/>
                <a:gd name="T5" fmla="*/ 420564200 h 21600"/>
                <a:gd name="T6" fmla="*/ 448907368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25" y="0"/>
                  </a:moveTo>
                  <a:cubicBezTo>
                    <a:pt x="19644" y="0"/>
                    <a:pt x="19644" y="0"/>
                    <a:pt x="19644" y="0"/>
                  </a:cubicBezTo>
                  <a:cubicBezTo>
                    <a:pt x="2069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697" y="21599"/>
                    <a:pt x="19644" y="21599"/>
                  </a:cubicBezTo>
                  <a:cubicBezTo>
                    <a:pt x="1925" y="21599"/>
                    <a:pt x="1925" y="21599"/>
                    <a:pt x="192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7971B7-73D4-CB17-9F11-CFDD6F72009C}"/>
                </a:ext>
              </a:extLst>
            </p:cNvPr>
            <p:cNvSpPr txBox="1"/>
            <p:nvPr/>
          </p:nvSpPr>
          <p:spPr>
            <a:xfrm>
              <a:off x="1234435" y="3155293"/>
              <a:ext cx="128069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U-net</a:t>
              </a:r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7" name="等腰三角形 18">
              <a:extLst>
                <a:ext uri="{FF2B5EF4-FFF2-40B4-BE49-F238E27FC236}">
                  <a16:creationId xmlns:a16="http://schemas.microsoft.com/office/drawing/2014/main" id="{87EF5531-6F2B-45CC-33F0-0D4827C473EC}"/>
                </a:ext>
              </a:extLst>
            </p:cNvPr>
            <p:cNvSpPr/>
            <p:nvPr/>
          </p:nvSpPr>
          <p:spPr>
            <a:xfrm flipV="1">
              <a:off x="1791547" y="4115996"/>
              <a:ext cx="290792" cy="17158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18" name="矩形 21">
              <a:extLst>
                <a:ext uri="{FF2B5EF4-FFF2-40B4-BE49-F238E27FC236}">
                  <a16:creationId xmlns:a16="http://schemas.microsoft.com/office/drawing/2014/main" id="{15F7CE40-26CB-743C-E174-2CD8159842D0}"/>
                </a:ext>
              </a:extLst>
            </p:cNvPr>
            <p:cNvSpPr/>
            <p:nvPr/>
          </p:nvSpPr>
          <p:spPr>
            <a:xfrm>
              <a:off x="587536" y="4203643"/>
              <a:ext cx="2698814" cy="15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100 epochs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32 Batch size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Binary-cross entropy &amp; dice loss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Adam</a:t>
              </a:r>
            </a:p>
          </p:txBody>
        </p:sp>
      </p:grp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9B029EFE-B23D-BA8E-2FD4-1B68A8BB3037}"/>
              </a:ext>
            </a:extLst>
          </p:cNvPr>
          <p:cNvGrpSpPr/>
          <p:nvPr/>
        </p:nvGrpSpPr>
        <p:grpSpPr>
          <a:xfrm>
            <a:off x="6026660" y="1638452"/>
            <a:ext cx="1800200" cy="2664296"/>
            <a:chOff x="3401391" y="2112184"/>
            <a:chExt cx="2400267" cy="3552395"/>
          </a:xfrm>
        </p:grpSpPr>
        <p:sp>
          <p:nvSpPr>
            <p:cNvPr id="20" name="圆角矩形 2">
              <a:extLst>
                <a:ext uri="{FF2B5EF4-FFF2-40B4-BE49-F238E27FC236}">
                  <a16:creationId xmlns:a16="http://schemas.microsoft.com/office/drawing/2014/main" id="{6EF914AD-A328-0C48-C7F3-F30DDA8DBA51}"/>
                </a:ext>
              </a:extLst>
            </p:cNvPr>
            <p:cNvSpPr/>
            <p:nvPr/>
          </p:nvSpPr>
          <p:spPr>
            <a:xfrm>
              <a:off x="3401391" y="3033918"/>
              <a:ext cx="2400267" cy="263066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E72B6203-B99A-136B-9463-5DCCBAC73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681" y="2112184"/>
              <a:ext cx="2203451" cy="1920104"/>
            </a:xfrm>
            <a:custGeom>
              <a:avLst/>
              <a:gdLst>
                <a:gd name="T0" fmla="*/ 449554806 w 21600"/>
                <a:gd name="T1" fmla="*/ 420564200 h 21600"/>
                <a:gd name="T2" fmla="*/ 449554806 w 21600"/>
                <a:gd name="T3" fmla="*/ 420564200 h 21600"/>
                <a:gd name="T4" fmla="*/ 449554806 w 21600"/>
                <a:gd name="T5" fmla="*/ 420564200 h 21600"/>
                <a:gd name="T6" fmla="*/ 449554806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55" y="0"/>
                  </a:moveTo>
                  <a:cubicBezTo>
                    <a:pt x="19674" y="0"/>
                    <a:pt x="19674" y="0"/>
                    <a:pt x="19674" y="0"/>
                  </a:cubicBezTo>
                  <a:cubicBezTo>
                    <a:pt x="2072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727" y="21599"/>
                    <a:pt x="19674" y="21599"/>
                  </a:cubicBezTo>
                  <a:cubicBezTo>
                    <a:pt x="1955" y="21599"/>
                    <a:pt x="1955" y="21599"/>
                    <a:pt x="195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55" y="0"/>
                  </a:cubicBezTo>
                  <a:close/>
                </a:path>
              </a:pathLst>
            </a:custGeom>
            <a:solidFill>
              <a:srgbClr val="3B476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AA8C78-A63F-1E63-2A5F-C1775656ED54}"/>
                </a:ext>
              </a:extLst>
            </p:cNvPr>
            <p:cNvSpPr txBox="1"/>
            <p:nvPr/>
          </p:nvSpPr>
          <p:spPr>
            <a:xfrm>
              <a:off x="3450016" y="3168943"/>
              <a:ext cx="2319439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Res </a:t>
              </a:r>
              <a:r>
                <a:rPr lang="en-US" altLang="zh-CN" sz="2100" dirty="0" err="1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Unet</a:t>
              </a:r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++</a:t>
              </a:r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  <a:p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25" name="等腰三角形 19">
              <a:extLst>
                <a:ext uri="{FF2B5EF4-FFF2-40B4-BE49-F238E27FC236}">
                  <a16:creationId xmlns:a16="http://schemas.microsoft.com/office/drawing/2014/main" id="{795B8B6C-7A7E-6450-98DC-6F5DF1D179DE}"/>
                </a:ext>
              </a:extLst>
            </p:cNvPr>
            <p:cNvSpPr/>
            <p:nvPr/>
          </p:nvSpPr>
          <p:spPr>
            <a:xfrm flipV="1">
              <a:off x="4464340" y="4098327"/>
              <a:ext cx="290792" cy="171584"/>
            </a:xfrm>
            <a:prstGeom prst="triangle">
              <a:avLst/>
            </a:prstGeom>
            <a:solidFill>
              <a:srgbClr val="3B47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</p:grpSp>
      <p:pic>
        <p:nvPicPr>
          <p:cNvPr id="27" name="Graphic 26" descr="Artificial Intelligence with solid fill">
            <a:extLst>
              <a:ext uri="{FF2B5EF4-FFF2-40B4-BE49-F238E27FC236}">
                <a16:creationId xmlns:a16="http://schemas.microsoft.com/office/drawing/2014/main" id="{CB0B4DAD-CDB8-42B1-96B8-BC78B1BB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748" y="1673878"/>
            <a:ext cx="688653" cy="688653"/>
          </a:xfrm>
          <a:prstGeom prst="rect">
            <a:avLst/>
          </a:prstGeom>
        </p:spPr>
      </p:pic>
      <p:pic>
        <p:nvPicPr>
          <p:cNvPr id="28" name="Graphic 27" descr="Artificial Intelligence with solid fill">
            <a:extLst>
              <a:ext uri="{FF2B5EF4-FFF2-40B4-BE49-F238E27FC236}">
                <a16:creationId xmlns:a16="http://schemas.microsoft.com/office/drawing/2014/main" id="{CD1AC501-F90F-9A0F-9266-A5136F58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5339" y="1690179"/>
            <a:ext cx="688653" cy="688653"/>
          </a:xfrm>
          <a:prstGeom prst="rect">
            <a:avLst/>
          </a:prstGeom>
        </p:spPr>
      </p:pic>
      <p:sp>
        <p:nvSpPr>
          <p:cNvPr id="37" name="矩形 21">
            <a:extLst>
              <a:ext uri="{FF2B5EF4-FFF2-40B4-BE49-F238E27FC236}">
                <a16:creationId xmlns:a16="http://schemas.microsoft.com/office/drawing/2014/main" id="{6E56392C-CB6C-72C9-7B13-9CC4D9DDE949}"/>
              </a:ext>
            </a:extLst>
          </p:cNvPr>
          <p:cNvSpPr/>
          <p:nvPr/>
        </p:nvSpPr>
        <p:spPr>
          <a:xfrm>
            <a:off x="5920863" y="3169040"/>
            <a:ext cx="2024110" cy="1172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100 epochs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16 Batch size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Binary-cross entropy &amp; dice loss</a:t>
            </a:r>
          </a:p>
          <a:p>
            <a:pPr algn="ctr">
              <a:lnSpc>
                <a:spcPct val="130000"/>
              </a:lnSpc>
            </a:pP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Adam &amp; </a:t>
            </a:r>
            <a:r>
              <a:rPr lang="en-US" altLang="zh-CN" sz="1100" dirty="0" err="1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Nadam</a:t>
            </a:r>
            <a:r>
              <a:rPr lang="en-US" altLang="zh-CN" sz="1100" dirty="0">
                <a:solidFill>
                  <a:srgbClr val="3A4F62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rPr>
              <a:t>.</a:t>
            </a:r>
          </a:p>
        </p:txBody>
      </p:sp>
      <p:grpSp>
        <p:nvGrpSpPr>
          <p:cNvPr id="5" name="组合 24">
            <a:extLst>
              <a:ext uri="{FF2B5EF4-FFF2-40B4-BE49-F238E27FC236}">
                <a16:creationId xmlns:a16="http://schemas.microsoft.com/office/drawing/2014/main" id="{E7C0A786-50B3-8E8B-098B-639EE0D8B5B8}"/>
              </a:ext>
            </a:extLst>
          </p:cNvPr>
          <p:cNvGrpSpPr/>
          <p:nvPr/>
        </p:nvGrpSpPr>
        <p:grpSpPr>
          <a:xfrm>
            <a:off x="3622179" y="1638217"/>
            <a:ext cx="2024110" cy="2719292"/>
            <a:chOff x="618673" y="2125233"/>
            <a:chExt cx="2698814" cy="3625722"/>
          </a:xfrm>
        </p:grpSpPr>
        <p:sp>
          <p:nvSpPr>
            <p:cNvPr id="7" name="圆角矩形 1">
              <a:extLst>
                <a:ext uri="{FF2B5EF4-FFF2-40B4-BE49-F238E27FC236}">
                  <a16:creationId xmlns:a16="http://schemas.microsoft.com/office/drawing/2014/main" id="{5B1C5F96-410B-7B62-5590-1D44B98D9761}"/>
                </a:ext>
              </a:extLst>
            </p:cNvPr>
            <p:cNvSpPr/>
            <p:nvPr/>
          </p:nvSpPr>
          <p:spPr>
            <a:xfrm>
              <a:off x="713092" y="3033918"/>
              <a:ext cx="2400267" cy="2630661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81345F9A-7221-01DD-0C28-E85EC2259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13" y="2125233"/>
              <a:ext cx="2201863" cy="1920104"/>
            </a:xfrm>
            <a:custGeom>
              <a:avLst/>
              <a:gdLst>
                <a:gd name="T0" fmla="*/ 448907368 w 21600"/>
                <a:gd name="T1" fmla="*/ 420564200 h 21600"/>
                <a:gd name="T2" fmla="*/ 448907368 w 21600"/>
                <a:gd name="T3" fmla="*/ 420564200 h 21600"/>
                <a:gd name="T4" fmla="*/ 448907368 w 21600"/>
                <a:gd name="T5" fmla="*/ 420564200 h 21600"/>
                <a:gd name="T6" fmla="*/ 448907368 w 21600"/>
                <a:gd name="T7" fmla="*/ 42056420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25" y="0"/>
                  </a:moveTo>
                  <a:cubicBezTo>
                    <a:pt x="19644" y="0"/>
                    <a:pt x="19644" y="0"/>
                    <a:pt x="19644" y="0"/>
                  </a:cubicBezTo>
                  <a:cubicBezTo>
                    <a:pt x="20697" y="0"/>
                    <a:pt x="21600" y="1213"/>
                    <a:pt x="21600" y="2679"/>
                  </a:cubicBezTo>
                  <a:cubicBezTo>
                    <a:pt x="21600" y="18879"/>
                    <a:pt x="21600" y="18879"/>
                    <a:pt x="21600" y="18879"/>
                  </a:cubicBezTo>
                  <a:cubicBezTo>
                    <a:pt x="21600" y="20386"/>
                    <a:pt x="20697" y="21599"/>
                    <a:pt x="19644" y="21599"/>
                  </a:cubicBezTo>
                  <a:cubicBezTo>
                    <a:pt x="1925" y="21599"/>
                    <a:pt x="1925" y="21599"/>
                    <a:pt x="1925" y="21599"/>
                  </a:cubicBezTo>
                  <a:cubicBezTo>
                    <a:pt x="872" y="21599"/>
                    <a:pt x="0" y="20386"/>
                    <a:pt x="0" y="188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0" y="1213"/>
                    <a:pt x="872" y="0"/>
                    <a:pt x="1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17145" tIns="17145" rIns="17145" bIns="17145"/>
            <a:lstStyle/>
            <a:p>
              <a:endParaRPr lang="en-US" dirty="0"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0246F6-4168-F280-4D64-CB6192DAD86D}"/>
                </a:ext>
              </a:extLst>
            </p:cNvPr>
            <p:cNvSpPr txBox="1"/>
            <p:nvPr/>
          </p:nvSpPr>
          <p:spPr>
            <a:xfrm>
              <a:off x="1045796" y="3176288"/>
              <a:ext cx="197321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Res </a:t>
              </a:r>
              <a:r>
                <a:rPr lang="en-US" altLang="zh-CN" sz="2100" dirty="0" err="1">
                  <a:solidFill>
                    <a:schemeClr val="bg1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Unet</a:t>
              </a:r>
              <a:endParaRPr lang="zh-CN" altLang="en-US" sz="2100" dirty="0">
                <a:solidFill>
                  <a:schemeClr val="bg1"/>
                </a:solidFill>
                <a:latin typeface="Montserrat Medium" panose="00000600000000000000" pitchFamily="2" charset="0"/>
                <a:ea typeface="字魂35号-经典雅黑" panose="02000000000000000000" pitchFamily="2" charset="-122"/>
              </a:endParaRPr>
            </a:p>
          </p:txBody>
        </p:sp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0B116A39-347F-279E-4EFC-C6EC5C012C77}"/>
                </a:ext>
              </a:extLst>
            </p:cNvPr>
            <p:cNvSpPr/>
            <p:nvPr/>
          </p:nvSpPr>
          <p:spPr>
            <a:xfrm flipV="1">
              <a:off x="1791547" y="4115996"/>
              <a:ext cx="290792" cy="17158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 Medium" panose="00000600000000000000" pitchFamily="2" charset="0"/>
              </a:endParaRPr>
            </a:p>
          </p:txBody>
        </p:sp>
        <p:sp>
          <p:nvSpPr>
            <p:cNvPr id="15" name="矩形 21">
              <a:extLst>
                <a:ext uri="{FF2B5EF4-FFF2-40B4-BE49-F238E27FC236}">
                  <a16:creationId xmlns:a16="http://schemas.microsoft.com/office/drawing/2014/main" id="{A7D3D910-0BFB-E729-463B-BB0CE3D74BEF}"/>
                </a:ext>
              </a:extLst>
            </p:cNvPr>
            <p:cNvSpPr/>
            <p:nvPr/>
          </p:nvSpPr>
          <p:spPr>
            <a:xfrm>
              <a:off x="618673" y="4187706"/>
              <a:ext cx="2698814" cy="156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100 epochs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8 Batch size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Binary-cross entropy &amp; dice loss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A4F62"/>
                  </a:solidFill>
                  <a:latin typeface="Montserrat Medium" panose="00000600000000000000" pitchFamily="2" charset="0"/>
                  <a:ea typeface="字魂35号-经典雅黑" panose="02000000000000000000" pitchFamily="2" charset="-122"/>
                </a:rPr>
                <a:t>Adam</a:t>
              </a:r>
            </a:p>
          </p:txBody>
        </p:sp>
      </p:grpSp>
      <p:pic>
        <p:nvPicPr>
          <p:cNvPr id="16" name="Graphic 15" descr="Artificial Intelligence with solid fill">
            <a:extLst>
              <a:ext uri="{FF2B5EF4-FFF2-40B4-BE49-F238E27FC236}">
                <a16:creationId xmlns:a16="http://schemas.microsoft.com/office/drawing/2014/main" id="{28717B28-5631-C0F4-CD98-0228681FA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7488" y="1675270"/>
            <a:ext cx="688653" cy="6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4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4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4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2">
            <a:extLst>
              <a:ext uri="{FF2B5EF4-FFF2-40B4-BE49-F238E27FC236}">
                <a16:creationId xmlns:a16="http://schemas.microsoft.com/office/drawing/2014/main" id="{3D14C471-B6B0-4391-5A39-A6FE9A6D0467}"/>
              </a:ext>
            </a:extLst>
          </p:cNvPr>
          <p:cNvSpPr txBox="1"/>
          <p:nvPr/>
        </p:nvSpPr>
        <p:spPr>
          <a:xfrm>
            <a:off x="107504" y="33950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the segmentation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C67CF6FA-61B0-083A-3D0D-F27B76693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0" y="1059581"/>
            <a:ext cx="3300958" cy="2574747"/>
          </a:xfrm>
          <a:prstGeom prst="rect">
            <a:avLst/>
          </a:prstGeom>
        </p:spPr>
      </p:pic>
      <p:pic>
        <p:nvPicPr>
          <p:cNvPr id="7" name="Picture 6" descr="A diagram of a problem&#10;&#10;Description automatically generated">
            <a:extLst>
              <a:ext uri="{FF2B5EF4-FFF2-40B4-BE49-F238E27FC236}">
                <a16:creationId xmlns:a16="http://schemas.microsoft.com/office/drawing/2014/main" id="{C254958F-FFD5-DA1F-E2AA-D646A2C0D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059580"/>
            <a:ext cx="3528392" cy="257474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169E-3A4B-4609-A66A-D6310DA9C73B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29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rot="2700000">
            <a:off x="-2337346" y="-41998"/>
            <a:ext cx="4097614" cy="4558333"/>
          </a:xfrm>
          <a:prstGeom prst="rect">
            <a:avLst/>
          </a:prstGeom>
          <a:solidFill>
            <a:srgbClr val="DB212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48"/>
          <p:cNvSpPr txBox="1"/>
          <p:nvPr/>
        </p:nvSpPr>
        <p:spPr>
          <a:xfrm>
            <a:off x="251520" y="1744725"/>
            <a:ext cx="449207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Project 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Summary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2771801" y="467452"/>
            <a:ext cx="6349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learning-based system for early detection of colon cancer using classification and segmentation techniques.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KVASIR and CVC-612 datasets.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Patient Outcomes.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Healthcare Costs.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Friendly GUI.</a:t>
            </a:r>
          </a:p>
          <a:p>
            <a:pPr defTabSz="914148">
              <a:defRPr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148">
              <a:defRPr/>
            </a:pPr>
            <a:endParaRPr lang="en-US" altLang="zh-CN" sz="1800" kern="0" dirty="0">
              <a:solidFill>
                <a:schemeClr val="tx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DEB25-D2A6-F452-AABB-23CBC4A13ED6}"/>
              </a:ext>
            </a:extLst>
          </p:cNvPr>
          <p:cNvSpPr txBox="1">
            <a:spLocks/>
          </p:cNvSpPr>
          <p:nvPr/>
        </p:nvSpPr>
        <p:spPr>
          <a:xfrm>
            <a:off x="6735912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2">
            <a:extLst>
              <a:ext uri="{FF2B5EF4-FFF2-40B4-BE49-F238E27FC236}">
                <a16:creationId xmlns:a16="http://schemas.microsoft.com/office/drawing/2014/main" id="{1604A64C-0E25-68A7-D4E0-510AD6903982}"/>
              </a:ext>
            </a:extLst>
          </p:cNvPr>
          <p:cNvSpPr txBox="1"/>
          <p:nvPr/>
        </p:nvSpPr>
        <p:spPr>
          <a:xfrm>
            <a:off x="2159224" y="358145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lvl="1"/>
            <a:r>
              <a:rPr lang="en-US" b="1" i="1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the segmentation models</a:t>
            </a:r>
          </a:p>
          <a:p>
            <a:pPr lvl="1"/>
            <a:endParaRPr lang="en-US" b="1" i="1" dirty="0">
              <a:solidFill>
                <a:srgbClr val="DB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2F3BAA-4721-6C28-C03B-33F2BBA63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29802"/>
              </p:ext>
            </p:extLst>
          </p:nvPr>
        </p:nvGraphicFramePr>
        <p:xfrm>
          <a:off x="1920974" y="889920"/>
          <a:ext cx="6800850" cy="3104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4223244698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787568941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1005423130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1392445459"/>
                    </a:ext>
                  </a:extLst>
                </a:gridCol>
                <a:gridCol w="1383665">
                  <a:extLst>
                    <a:ext uri="{9D8B030D-6E8A-4147-A177-3AD203B41FA5}">
                      <a16:colId xmlns:a16="http://schemas.microsoft.com/office/drawing/2014/main" val="983702437"/>
                    </a:ext>
                  </a:extLst>
                </a:gridCol>
                <a:gridCol w="1134110">
                  <a:extLst>
                    <a:ext uri="{9D8B030D-6E8A-4147-A177-3AD203B41FA5}">
                      <a16:colId xmlns:a16="http://schemas.microsoft.com/office/drawing/2014/main" val="4239949789"/>
                    </a:ext>
                  </a:extLst>
                </a:gridCol>
              </a:tblGrid>
              <a:tr h="2311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steps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4572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IOU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Dice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cross-entropy loss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Dice loss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163109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U-net  with pure data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19935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U-net  without augmentation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5655484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augmentation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72589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augmentation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17.23%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4773923"/>
                  </a:ext>
                </a:extLst>
              </a:tr>
              <a:tr h="58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</a:t>
                      </a:r>
                      <a:r>
                        <a:rPr lang="en-US" sz="1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 with augmentation and </a:t>
                      </a:r>
                      <a:r>
                        <a:rPr lang="en-US" sz="1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Nadam</a:t>
                      </a: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optimizer</a:t>
                      </a: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  <a:endParaRPr lang="en-US" sz="11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1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118253"/>
                  </a:ext>
                </a:extLst>
              </a:tr>
            </a:tbl>
          </a:graphicData>
        </a:graphic>
      </p:graphicFrame>
      <p:grpSp>
        <p:nvGrpSpPr>
          <p:cNvPr id="4" name="组合 38">
            <a:extLst>
              <a:ext uri="{FF2B5EF4-FFF2-40B4-BE49-F238E27FC236}">
                <a16:creationId xmlns:a16="http://schemas.microsoft.com/office/drawing/2014/main" id="{B7FAF0E4-FE21-BDC5-46DC-5F3FED9F77A7}"/>
              </a:ext>
            </a:extLst>
          </p:cNvPr>
          <p:cNvGrpSpPr/>
          <p:nvPr/>
        </p:nvGrpSpPr>
        <p:grpSpPr>
          <a:xfrm rot="1140722">
            <a:off x="232041" y="1436926"/>
            <a:ext cx="1299471" cy="2678035"/>
            <a:chOff x="656565" y="1060382"/>
            <a:chExt cx="2080022" cy="2963466"/>
          </a:xfrm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92FDB3C3-EE31-BFB2-1FF8-9365FCE9C1F2}"/>
                </a:ext>
              </a:extLst>
            </p:cNvPr>
            <p:cNvGrpSpPr/>
            <p:nvPr/>
          </p:nvGrpSpPr>
          <p:grpSpPr>
            <a:xfrm>
              <a:off x="656565" y="1060382"/>
              <a:ext cx="2080022" cy="2963466"/>
              <a:chOff x="719138" y="1123950"/>
              <a:chExt cx="2773363" cy="3951288"/>
            </a:xfrm>
            <a:solidFill>
              <a:srgbClr val="13436C"/>
            </a:solidFill>
          </p:grpSpPr>
          <p:sp>
            <p:nvSpPr>
              <p:cNvPr id="12" name="Freeform: Shape 2">
                <a:extLst>
                  <a:ext uri="{FF2B5EF4-FFF2-40B4-BE49-F238E27FC236}">
                    <a16:creationId xmlns:a16="http://schemas.microsoft.com/office/drawing/2014/main" id="{81970187-8C01-3E8C-037C-641B8EA400B3}"/>
                  </a:ext>
                </a:extLst>
              </p:cNvPr>
              <p:cNvSpPr/>
              <p:nvPr/>
            </p:nvSpPr>
            <p:spPr bwMode="auto">
              <a:xfrm flipH="1">
                <a:off x="1901826" y="2757488"/>
                <a:ext cx="725488" cy="468313"/>
              </a:xfrm>
              <a:custGeom>
                <a:avLst/>
                <a:gdLst/>
                <a:ahLst/>
                <a:cxnLst>
                  <a:cxn ang="0">
                    <a:pos x="474" y="335"/>
                  </a:cxn>
                  <a:cxn ang="0">
                    <a:pos x="525" y="323"/>
                  </a:cxn>
                  <a:cxn ang="0">
                    <a:pos x="512" y="270"/>
                  </a:cxn>
                  <a:cxn ang="0">
                    <a:pos x="61" y="10"/>
                  </a:cxn>
                  <a:cxn ang="0">
                    <a:pos x="11" y="22"/>
                  </a:cxn>
                  <a:cxn ang="0">
                    <a:pos x="23" y="75"/>
                  </a:cxn>
                  <a:cxn ang="0">
                    <a:pos x="474" y="335"/>
                  </a:cxn>
                </a:cxnLst>
                <a:rect l="0" t="0" r="r" b="b"/>
                <a:pathLst>
                  <a:path w="535" h="345">
                    <a:moveTo>
                      <a:pt x="474" y="335"/>
                    </a:moveTo>
                    <a:cubicBezTo>
                      <a:pt x="492" y="345"/>
                      <a:pt x="514" y="341"/>
                      <a:pt x="525" y="323"/>
                    </a:cubicBezTo>
                    <a:cubicBezTo>
                      <a:pt x="535" y="305"/>
                      <a:pt x="530" y="281"/>
                      <a:pt x="512" y="27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3" y="0"/>
                      <a:pt x="21" y="5"/>
                      <a:pt x="11" y="22"/>
                    </a:cubicBezTo>
                    <a:cubicBezTo>
                      <a:pt x="0" y="40"/>
                      <a:pt x="5" y="64"/>
                      <a:pt x="23" y="75"/>
                    </a:cubicBezTo>
                    <a:lnTo>
                      <a:pt x="474" y="33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Freeform: Shape 3">
                <a:extLst>
                  <a:ext uri="{FF2B5EF4-FFF2-40B4-BE49-F238E27FC236}">
                    <a16:creationId xmlns:a16="http://schemas.microsoft.com/office/drawing/2014/main" id="{9AE1A4AA-A47C-A838-BC71-2D3192853EE4}"/>
                  </a:ext>
                </a:extLst>
              </p:cNvPr>
              <p:cNvSpPr/>
              <p:nvPr/>
            </p:nvSpPr>
            <p:spPr bwMode="auto">
              <a:xfrm flipH="1">
                <a:off x="1978026" y="2887663"/>
                <a:ext cx="725488" cy="468313"/>
              </a:xfrm>
              <a:custGeom>
                <a:avLst/>
                <a:gdLst/>
                <a:ahLst/>
                <a:cxnLst>
                  <a:cxn ang="0">
                    <a:pos x="24" y="76"/>
                  </a:cxn>
                  <a:cxn ang="0">
                    <a:pos x="474" y="336"/>
                  </a:cxn>
                  <a:cxn ang="0">
                    <a:pos x="525" y="323"/>
                  </a:cxn>
                  <a:cxn ang="0">
                    <a:pos x="512" y="271"/>
                  </a:cxn>
                  <a:cxn ang="0">
                    <a:pos x="61" y="11"/>
                  </a:cxn>
                  <a:cxn ang="0">
                    <a:pos x="11" y="23"/>
                  </a:cxn>
                  <a:cxn ang="0">
                    <a:pos x="24" y="76"/>
                  </a:cxn>
                </a:cxnLst>
                <a:rect l="0" t="0" r="r" b="b"/>
                <a:pathLst>
                  <a:path w="535" h="346">
                    <a:moveTo>
                      <a:pt x="24" y="76"/>
                    </a:moveTo>
                    <a:cubicBezTo>
                      <a:pt x="474" y="336"/>
                      <a:pt x="474" y="336"/>
                      <a:pt x="474" y="336"/>
                    </a:cubicBezTo>
                    <a:cubicBezTo>
                      <a:pt x="492" y="346"/>
                      <a:pt x="514" y="341"/>
                      <a:pt x="525" y="323"/>
                    </a:cubicBezTo>
                    <a:cubicBezTo>
                      <a:pt x="535" y="306"/>
                      <a:pt x="530" y="281"/>
                      <a:pt x="512" y="27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43" y="0"/>
                      <a:pt x="21" y="5"/>
                      <a:pt x="11" y="23"/>
                    </a:cubicBezTo>
                    <a:cubicBezTo>
                      <a:pt x="0" y="41"/>
                      <a:pt x="6" y="65"/>
                      <a:pt x="24" y="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Freeform: Shape 4">
                <a:extLst>
                  <a:ext uri="{FF2B5EF4-FFF2-40B4-BE49-F238E27FC236}">
                    <a16:creationId xmlns:a16="http://schemas.microsoft.com/office/drawing/2014/main" id="{412F3D2D-B90E-F638-B0A6-3AF0B84751D2}"/>
                  </a:ext>
                </a:extLst>
              </p:cNvPr>
              <p:cNvSpPr/>
              <p:nvPr/>
            </p:nvSpPr>
            <p:spPr bwMode="auto">
              <a:xfrm flipH="1">
                <a:off x="2041526" y="3019425"/>
                <a:ext cx="1450975" cy="2055813"/>
              </a:xfrm>
              <a:custGeom>
                <a:avLst/>
                <a:gdLst/>
                <a:ahLst/>
                <a:cxnLst>
                  <a:cxn ang="0">
                    <a:pos x="1068" y="298"/>
                  </a:cxn>
                  <a:cxn ang="0">
                    <a:pos x="1058" y="284"/>
                  </a:cxn>
                  <a:cxn ang="0">
                    <a:pos x="1038" y="271"/>
                  </a:cxn>
                  <a:cxn ang="0">
                    <a:pos x="587" y="11"/>
                  </a:cxn>
                  <a:cxn ang="0">
                    <a:pos x="567" y="3"/>
                  </a:cxn>
                  <a:cxn ang="0">
                    <a:pos x="536" y="17"/>
                  </a:cxn>
                  <a:cxn ang="0">
                    <a:pos x="24" y="903"/>
                  </a:cxn>
                  <a:cxn ang="0">
                    <a:pos x="24" y="903"/>
                  </a:cxn>
                  <a:cxn ang="0">
                    <a:pos x="1" y="1456"/>
                  </a:cxn>
                  <a:cxn ang="0">
                    <a:pos x="29" y="1507"/>
                  </a:cxn>
                  <a:cxn ang="0">
                    <a:pos x="87" y="1506"/>
                  </a:cxn>
                  <a:cxn ang="0">
                    <a:pos x="554" y="1209"/>
                  </a:cxn>
                  <a:cxn ang="0">
                    <a:pos x="554" y="1209"/>
                  </a:cxn>
                  <a:cxn ang="0">
                    <a:pos x="1066" y="323"/>
                  </a:cxn>
                  <a:cxn ang="0">
                    <a:pos x="1069" y="304"/>
                  </a:cxn>
                  <a:cxn ang="0">
                    <a:pos x="1068" y="298"/>
                  </a:cxn>
                  <a:cxn ang="0">
                    <a:pos x="509" y="1167"/>
                  </a:cxn>
                  <a:cxn ang="0">
                    <a:pos x="509" y="1167"/>
                  </a:cxn>
                  <a:cxn ang="0">
                    <a:pos x="195" y="1367"/>
                  </a:cxn>
                  <a:cxn ang="0">
                    <a:pos x="194" y="1366"/>
                  </a:cxn>
                  <a:cxn ang="0">
                    <a:pos x="142" y="1310"/>
                  </a:cxn>
                  <a:cxn ang="0">
                    <a:pos x="68" y="1289"/>
                  </a:cxn>
                  <a:cxn ang="0">
                    <a:pos x="68" y="1289"/>
                  </a:cxn>
                  <a:cxn ang="0">
                    <a:pos x="83" y="921"/>
                  </a:cxn>
                  <a:cxn ang="0">
                    <a:pos x="83" y="921"/>
                  </a:cxn>
                  <a:cxn ang="0">
                    <a:pos x="87" y="914"/>
                  </a:cxn>
                  <a:cxn ang="0">
                    <a:pos x="87" y="914"/>
                  </a:cxn>
                  <a:cxn ang="0">
                    <a:pos x="229" y="896"/>
                  </a:cxn>
                  <a:cxn ang="0">
                    <a:pos x="237" y="898"/>
                  </a:cxn>
                  <a:cxn ang="0">
                    <a:pos x="241" y="905"/>
                  </a:cxn>
                  <a:cxn ang="0">
                    <a:pos x="255" y="1023"/>
                  </a:cxn>
                  <a:cxn ang="0">
                    <a:pos x="281" y="1063"/>
                  </a:cxn>
                  <a:cxn ang="0">
                    <a:pos x="281" y="1063"/>
                  </a:cxn>
                  <a:cxn ang="0">
                    <a:pos x="328" y="1067"/>
                  </a:cxn>
                  <a:cxn ang="0">
                    <a:pos x="446" y="1021"/>
                  </a:cxn>
                  <a:cxn ang="0">
                    <a:pos x="457" y="1025"/>
                  </a:cxn>
                  <a:cxn ang="0">
                    <a:pos x="513" y="1161"/>
                  </a:cxn>
                  <a:cxn ang="0">
                    <a:pos x="513" y="1161"/>
                  </a:cxn>
                  <a:cxn ang="0">
                    <a:pos x="509" y="1167"/>
                  </a:cxn>
                  <a:cxn ang="0">
                    <a:pos x="538" y="1117"/>
                  </a:cxn>
                  <a:cxn ang="0">
                    <a:pos x="538" y="1117"/>
                  </a:cxn>
                  <a:cxn ang="0">
                    <a:pos x="494" y="1010"/>
                  </a:cxn>
                  <a:cxn ang="0">
                    <a:pos x="432" y="984"/>
                  </a:cxn>
                  <a:cxn ang="0">
                    <a:pos x="314" y="1030"/>
                  </a:cxn>
                  <a:cxn ang="0">
                    <a:pos x="301" y="1029"/>
                  </a:cxn>
                  <a:cxn ang="0">
                    <a:pos x="294" y="1018"/>
                  </a:cxn>
                  <a:cxn ang="0">
                    <a:pos x="280" y="901"/>
                  </a:cxn>
                  <a:cxn ang="0">
                    <a:pos x="267" y="872"/>
                  </a:cxn>
                  <a:cxn ang="0">
                    <a:pos x="224" y="856"/>
                  </a:cxn>
                  <a:cxn ang="0">
                    <a:pos x="113" y="871"/>
                  </a:cxn>
                  <a:cxn ang="0">
                    <a:pos x="112" y="870"/>
                  </a:cxn>
                  <a:cxn ang="0">
                    <a:pos x="566" y="85"/>
                  </a:cxn>
                  <a:cxn ang="0">
                    <a:pos x="566" y="85"/>
                  </a:cxn>
                  <a:cxn ang="0">
                    <a:pos x="992" y="331"/>
                  </a:cxn>
                  <a:cxn ang="0">
                    <a:pos x="992" y="331"/>
                  </a:cxn>
                  <a:cxn ang="0">
                    <a:pos x="538" y="1117"/>
                  </a:cxn>
                </a:cxnLst>
                <a:rect l="0" t="0" r="r" b="b"/>
                <a:pathLst>
                  <a:path w="1070" h="1517">
                    <a:moveTo>
                      <a:pt x="1068" y="298"/>
                    </a:moveTo>
                    <a:cubicBezTo>
                      <a:pt x="1066" y="293"/>
                      <a:pt x="1063" y="288"/>
                      <a:pt x="1058" y="284"/>
                    </a:cubicBezTo>
                    <a:cubicBezTo>
                      <a:pt x="1053" y="280"/>
                      <a:pt x="1046" y="275"/>
                      <a:pt x="1038" y="271"/>
                    </a:cubicBezTo>
                    <a:cubicBezTo>
                      <a:pt x="587" y="11"/>
                      <a:pt x="587" y="11"/>
                      <a:pt x="587" y="11"/>
                    </a:cubicBezTo>
                    <a:cubicBezTo>
                      <a:pt x="580" y="6"/>
                      <a:pt x="573" y="4"/>
                      <a:pt x="567" y="3"/>
                    </a:cubicBezTo>
                    <a:cubicBezTo>
                      <a:pt x="555" y="0"/>
                      <a:pt x="542" y="6"/>
                      <a:pt x="536" y="17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24" y="903"/>
                      <a:pt x="24" y="903"/>
                      <a:pt x="24" y="903"/>
                    </a:cubicBezTo>
                    <a:cubicBezTo>
                      <a:pt x="1" y="1456"/>
                      <a:pt x="1" y="1456"/>
                      <a:pt x="1" y="1456"/>
                    </a:cubicBezTo>
                    <a:cubicBezTo>
                      <a:pt x="0" y="1477"/>
                      <a:pt x="11" y="1496"/>
                      <a:pt x="29" y="1507"/>
                    </a:cubicBezTo>
                    <a:cubicBezTo>
                      <a:pt x="47" y="1517"/>
                      <a:pt x="70" y="1517"/>
                      <a:pt x="87" y="1506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554" y="1209"/>
                      <a:pt x="554" y="1209"/>
                      <a:pt x="554" y="1209"/>
                    </a:cubicBezTo>
                    <a:cubicBezTo>
                      <a:pt x="1066" y="323"/>
                      <a:pt x="1066" y="323"/>
                      <a:pt x="1066" y="323"/>
                    </a:cubicBezTo>
                    <a:cubicBezTo>
                      <a:pt x="1069" y="317"/>
                      <a:pt x="1070" y="311"/>
                      <a:pt x="1069" y="304"/>
                    </a:cubicBezTo>
                    <a:cubicBezTo>
                      <a:pt x="1069" y="302"/>
                      <a:pt x="1069" y="300"/>
                      <a:pt x="1068" y="298"/>
                    </a:cubicBezTo>
                    <a:close/>
                    <a:moveTo>
                      <a:pt x="509" y="1167"/>
                    </a:moveTo>
                    <a:cubicBezTo>
                      <a:pt x="509" y="1167"/>
                      <a:pt x="509" y="1167"/>
                      <a:pt x="509" y="1167"/>
                    </a:cubicBezTo>
                    <a:cubicBezTo>
                      <a:pt x="195" y="1367"/>
                      <a:pt x="195" y="1367"/>
                      <a:pt x="195" y="1367"/>
                    </a:cubicBezTo>
                    <a:cubicBezTo>
                      <a:pt x="194" y="1366"/>
                      <a:pt x="194" y="1366"/>
                      <a:pt x="194" y="1366"/>
                    </a:cubicBezTo>
                    <a:cubicBezTo>
                      <a:pt x="179" y="1342"/>
                      <a:pt x="158" y="1320"/>
                      <a:pt x="142" y="1310"/>
                    </a:cubicBezTo>
                    <a:cubicBezTo>
                      <a:pt x="124" y="1300"/>
                      <a:pt x="95" y="1292"/>
                      <a:pt x="68" y="1289"/>
                    </a:cubicBezTo>
                    <a:cubicBezTo>
                      <a:pt x="68" y="1289"/>
                      <a:pt x="68" y="1289"/>
                      <a:pt x="68" y="1289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3" y="921"/>
                      <a:pt x="83" y="921"/>
                      <a:pt x="83" y="921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87" y="914"/>
                      <a:pt x="87" y="914"/>
                      <a:pt x="87" y="914"/>
                    </a:cubicBezTo>
                    <a:cubicBezTo>
                      <a:pt x="229" y="896"/>
                      <a:pt x="229" y="896"/>
                      <a:pt x="229" y="896"/>
                    </a:cubicBezTo>
                    <a:cubicBezTo>
                      <a:pt x="233" y="896"/>
                      <a:pt x="235" y="897"/>
                      <a:pt x="237" y="898"/>
                    </a:cubicBezTo>
                    <a:cubicBezTo>
                      <a:pt x="238" y="899"/>
                      <a:pt x="240" y="901"/>
                      <a:pt x="241" y="905"/>
                    </a:cubicBezTo>
                    <a:cubicBezTo>
                      <a:pt x="255" y="1023"/>
                      <a:pt x="255" y="1023"/>
                      <a:pt x="255" y="1023"/>
                    </a:cubicBezTo>
                    <a:cubicBezTo>
                      <a:pt x="257" y="1040"/>
                      <a:pt x="266" y="1054"/>
                      <a:pt x="281" y="1063"/>
                    </a:cubicBezTo>
                    <a:cubicBezTo>
                      <a:pt x="281" y="1063"/>
                      <a:pt x="281" y="1063"/>
                      <a:pt x="281" y="1063"/>
                    </a:cubicBezTo>
                    <a:cubicBezTo>
                      <a:pt x="296" y="1072"/>
                      <a:pt x="313" y="1073"/>
                      <a:pt x="328" y="1067"/>
                    </a:cubicBezTo>
                    <a:cubicBezTo>
                      <a:pt x="446" y="1021"/>
                      <a:pt x="446" y="1021"/>
                      <a:pt x="446" y="1021"/>
                    </a:cubicBezTo>
                    <a:cubicBezTo>
                      <a:pt x="450" y="1019"/>
                      <a:pt x="455" y="1021"/>
                      <a:pt x="457" y="1025"/>
                    </a:cubicBezTo>
                    <a:cubicBezTo>
                      <a:pt x="513" y="1161"/>
                      <a:pt x="513" y="1161"/>
                      <a:pt x="513" y="1161"/>
                    </a:cubicBezTo>
                    <a:cubicBezTo>
                      <a:pt x="513" y="1161"/>
                      <a:pt x="513" y="1161"/>
                      <a:pt x="513" y="1161"/>
                    </a:cubicBezTo>
                    <a:lnTo>
                      <a:pt x="509" y="1167"/>
                    </a:lnTo>
                    <a:close/>
                    <a:moveTo>
                      <a:pt x="538" y="1117"/>
                    </a:moveTo>
                    <a:cubicBezTo>
                      <a:pt x="538" y="1117"/>
                      <a:pt x="538" y="1117"/>
                      <a:pt x="538" y="1117"/>
                    </a:cubicBezTo>
                    <a:cubicBezTo>
                      <a:pt x="494" y="1010"/>
                      <a:pt x="494" y="1010"/>
                      <a:pt x="494" y="1010"/>
                    </a:cubicBezTo>
                    <a:cubicBezTo>
                      <a:pt x="484" y="986"/>
                      <a:pt x="456" y="974"/>
                      <a:pt x="432" y="984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08" y="1032"/>
                      <a:pt x="303" y="1030"/>
                      <a:pt x="301" y="1029"/>
                    </a:cubicBezTo>
                    <a:cubicBezTo>
                      <a:pt x="299" y="1027"/>
                      <a:pt x="295" y="1024"/>
                      <a:pt x="294" y="1018"/>
                    </a:cubicBezTo>
                    <a:cubicBezTo>
                      <a:pt x="280" y="901"/>
                      <a:pt x="280" y="901"/>
                      <a:pt x="280" y="901"/>
                    </a:cubicBezTo>
                    <a:cubicBezTo>
                      <a:pt x="279" y="891"/>
                      <a:pt x="275" y="880"/>
                      <a:pt x="267" y="872"/>
                    </a:cubicBezTo>
                    <a:cubicBezTo>
                      <a:pt x="256" y="860"/>
                      <a:pt x="240" y="854"/>
                      <a:pt x="224" y="856"/>
                    </a:cubicBezTo>
                    <a:cubicBezTo>
                      <a:pt x="113" y="871"/>
                      <a:pt x="113" y="871"/>
                      <a:pt x="113" y="871"/>
                    </a:cubicBezTo>
                    <a:cubicBezTo>
                      <a:pt x="112" y="871"/>
                      <a:pt x="112" y="871"/>
                      <a:pt x="112" y="870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566" y="85"/>
                      <a:pt x="566" y="85"/>
                      <a:pt x="566" y="85"/>
                    </a:cubicBezTo>
                    <a:cubicBezTo>
                      <a:pt x="992" y="331"/>
                      <a:pt x="992" y="331"/>
                      <a:pt x="992" y="331"/>
                    </a:cubicBezTo>
                    <a:cubicBezTo>
                      <a:pt x="992" y="331"/>
                      <a:pt x="992" y="331"/>
                      <a:pt x="992" y="331"/>
                    </a:cubicBezTo>
                    <a:lnTo>
                      <a:pt x="538" y="11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78415E3C-D2FF-A1C0-D6A2-3730448BD818}"/>
                  </a:ext>
                </a:extLst>
              </p:cNvPr>
              <p:cNvSpPr/>
              <p:nvPr/>
            </p:nvSpPr>
            <p:spPr bwMode="auto">
              <a:xfrm flipH="1">
                <a:off x="719138" y="1873250"/>
                <a:ext cx="257175" cy="139700"/>
              </a:xfrm>
              <a:custGeom>
                <a:avLst/>
                <a:gdLst/>
                <a:ahLst/>
                <a:cxnLst>
                  <a:cxn ang="0">
                    <a:pos x="33" y="33"/>
                  </a:cxn>
                  <a:cxn ang="0">
                    <a:pos x="5" y="76"/>
                  </a:cxn>
                  <a:cxn ang="0">
                    <a:pos x="51" y="99"/>
                  </a:cxn>
                  <a:cxn ang="0">
                    <a:pos x="155" y="71"/>
                  </a:cxn>
                  <a:cxn ang="0">
                    <a:pos x="184" y="28"/>
                  </a:cxn>
                  <a:cxn ang="0">
                    <a:pos x="138" y="5"/>
                  </a:cxn>
                  <a:cxn ang="0">
                    <a:pos x="33" y="33"/>
                  </a:cxn>
                </a:cxnLst>
                <a:rect l="0" t="0" r="r" b="b"/>
                <a:pathLst>
                  <a:path w="189" h="104">
                    <a:moveTo>
                      <a:pt x="33" y="33"/>
                    </a:moveTo>
                    <a:cubicBezTo>
                      <a:pt x="13" y="39"/>
                      <a:pt x="0" y="58"/>
                      <a:pt x="5" y="76"/>
                    </a:cubicBezTo>
                    <a:cubicBezTo>
                      <a:pt x="10" y="94"/>
                      <a:pt x="31" y="104"/>
                      <a:pt x="51" y="99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176" y="65"/>
                      <a:pt x="189" y="46"/>
                      <a:pt x="184" y="28"/>
                    </a:cubicBezTo>
                    <a:cubicBezTo>
                      <a:pt x="179" y="10"/>
                      <a:pt x="158" y="0"/>
                      <a:pt x="138" y="5"/>
                    </a:cubicBezTo>
                    <a:lnTo>
                      <a:pt x="33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Freeform: Shape 6">
                <a:extLst>
                  <a:ext uri="{FF2B5EF4-FFF2-40B4-BE49-F238E27FC236}">
                    <a16:creationId xmlns:a16="http://schemas.microsoft.com/office/drawing/2014/main" id="{F878F238-1293-EB75-5C2C-04B782EFAA3A}"/>
                  </a:ext>
                </a:extLst>
              </p:cNvPr>
              <p:cNvSpPr/>
              <p:nvPr/>
            </p:nvSpPr>
            <p:spPr bwMode="auto">
              <a:xfrm flipH="1">
                <a:off x="1976438" y="1123950"/>
                <a:ext cx="141288" cy="255588"/>
              </a:xfrm>
              <a:custGeom>
                <a:avLst/>
                <a:gdLst/>
                <a:ahLst/>
                <a:cxnLst>
                  <a:cxn ang="0">
                    <a:pos x="99" y="138"/>
                  </a:cxn>
                  <a:cxn ang="0">
                    <a:pos x="76" y="184"/>
                  </a:cxn>
                  <a:cxn ang="0">
                    <a:pos x="33" y="155"/>
                  </a:cxn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8"/>
                  </a:cxn>
                </a:cxnLst>
                <a:rect l="0" t="0" r="r" b="b"/>
                <a:pathLst>
                  <a:path w="104" h="189">
                    <a:moveTo>
                      <a:pt x="99" y="138"/>
                    </a:moveTo>
                    <a:cubicBezTo>
                      <a:pt x="104" y="158"/>
                      <a:pt x="94" y="179"/>
                      <a:pt x="76" y="184"/>
                    </a:cubicBezTo>
                    <a:cubicBezTo>
                      <a:pt x="58" y="189"/>
                      <a:pt x="39" y="176"/>
                      <a:pt x="33" y="155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31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lnTo>
                      <a:pt x="99" y="1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Freeform: Shape 7">
                <a:extLst>
                  <a:ext uri="{FF2B5EF4-FFF2-40B4-BE49-F238E27FC236}">
                    <a16:creationId xmlns:a16="http://schemas.microsoft.com/office/drawing/2014/main" id="{656C5811-B6F3-DE3F-48DD-0D3D1C6D904C}"/>
                  </a:ext>
                </a:extLst>
              </p:cNvPr>
              <p:cNvSpPr/>
              <p:nvPr/>
            </p:nvSpPr>
            <p:spPr bwMode="auto">
              <a:xfrm flipH="1">
                <a:off x="1493838" y="2994025"/>
                <a:ext cx="141288" cy="255588"/>
              </a:xfrm>
              <a:custGeom>
                <a:avLst/>
                <a:gdLst/>
                <a:ahLst/>
                <a:cxnLst>
                  <a:cxn ang="0">
                    <a:pos x="5" y="51"/>
                  </a:cxn>
                  <a:cxn ang="0">
                    <a:pos x="28" y="5"/>
                  </a:cxn>
                  <a:cxn ang="0">
                    <a:pos x="71" y="33"/>
                  </a:cxn>
                  <a:cxn ang="0">
                    <a:pos x="99" y="137"/>
                  </a:cxn>
                  <a:cxn ang="0">
                    <a:pos x="76" y="183"/>
                  </a:cxn>
                  <a:cxn ang="0">
                    <a:pos x="33" y="155"/>
                  </a:cxn>
                  <a:cxn ang="0">
                    <a:pos x="5" y="51"/>
                  </a:cxn>
                </a:cxnLst>
                <a:rect l="0" t="0" r="r" b="b"/>
                <a:pathLst>
                  <a:path w="104" h="188">
                    <a:moveTo>
                      <a:pt x="5" y="51"/>
                    </a:moveTo>
                    <a:cubicBezTo>
                      <a:pt x="0" y="30"/>
                      <a:pt x="10" y="10"/>
                      <a:pt x="28" y="5"/>
                    </a:cubicBezTo>
                    <a:cubicBezTo>
                      <a:pt x="46" y="0"/>
                      <a:pt x="65" y="13"/>
                      <a:pt x="71" y="33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4" y="158"/>
                      <a:pt x="94" y="179"/>
                      <a:pt x="76" y="183"/>
                    </a:cubicBezTo>
                    <a:cubicBezTo>
                      <a:pt x="58" y="188"/>
                      <a:pt x="39" y="175"/>
                      <a:pt x="33" y="15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BD0FEC8A-6F93-C2D9-7669-3FC5EC27B61F}"/>
                  </a:ext>
                </a:extLst>
              </p:cNvPr>
              <p:cNvSpPr/>
              <p:nvPr/>
            </p:nvSpPr>
            <p:spPr bwMode="auto">
              <a:xfrm flipH="1">
                <a:off x="2587626" y="2386013"/>
                <a:ext cx="257175" cy="142875"/>
              </a:xfrm>
              <a:custGeom>
                <a:avLst/>
                <a:gdLst/>
                <a:ahLst/>
                <a:cxnLst>
                  <a:cxn ang="0">
                    <a:pos x="155" y="72"/>
                  </a:cxn>
                  <a:cxn ang="0">
                    <a:pos x="184" y="29"/>
                  </a:cxn>
                  <a:cxn ang="0">
                    <a:pos x="138" y="6"/>
                  </a:cxn>
                  <a:cxn ang="0">
                    <a:pos x="34" y="34"/>
                  </a:cxn>
                  <a:cxn ang="0">
                    <a:pos x="5" y="77"/>
                  </a:cxn>
                  <a:cxn ang="0">
                    <a:pos x="51" y="99"/>
                  </a:cxn>
                  <a:cxn ang="0">
                    <a:pos x="155" y="72"/>
                  </a:cxn>
                </a:cxnLst>
                <a:rect l="0" t="0" r="r" b="b"/>
                <a:pathLst>
                  <a:path w="189" h="105">
                    <a:moveTo>
                      <a:pt x="155" y="72"/>
                    </a:moveTo>
                    <a:cubicBezTo>
                      <a:pt x="176" y="66"/>
                      <a:pt x="189" y="47"/>
                      <a:pt x="184" y="29"/>
                    </a:cubicBezTo>
                    <a:cubicBezTo>
                      <a:pt x="179" y="11"/>
                      <a:pt x="158" y="0"/>
                      <a:pt x="138" y="6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13" y="39"/>
                      <a:pt x="0" y="59"/>
                      <a:pt x="5" y="77"/>
                    </a:cubicBezTo>
                    <a:cubicBezTo>
                      <a:pt x="10" y="95"/>
                      <a:pt x="31" y="105"/>
                      <a:pt x="51" y="99"/>
                    </a:cubicBezTo>
                    <a:lnTo>
                      <a:pt x="155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BA90AD94-1B66-6C83-3D05-FE1462465615}"/>
                  </a:ext>
                </a:extLst>
              </p:cNvPr>
              <p:cNvSpPr/>
              <p:nvPr/>
            </p:nvSpPr>
            <p:spPr bwMode="auto">
              <a:xfrm flipH="1">
                <a:off x="1192213" y="1204913"/>
                <a:ext cx="182563" cy="242888"/>
              </a:xfrm>
              <a:custGeom>
                <a:avLst/>
                <a:gdLst/>
                <a:ahLst/>
                <a:cxnLst>
                  <a:cxn ang="0">
                    <a:pos x="10" y="119"/>
                  </a:cxn>
                  <a:cxn ang="0">
                    <a:pos x="21" y="170"/>
                  </a:cxn>
                  <a:cxn ang="0">
                    <a:pos x="69" y="153"/>
                  </a:cxn>
                  <a:cxn ang="0">
                    <a:pos x="123" y="60"/>
                  </a:cxn>
                  <a:cxn ang="0">
                    <a:pos x="113" y="9"/>
                  </a:cxn>
                  <a:cxn ang="0">
                    <a:pos x="64" y="26"/>
                  </a:cxn>
                  <a:cxn ang="0">
                    <a:pos x="10" y="119"/>
                  </a:cxn>
                </a:cxnLst>
                <a:rect l="0" t="0" r="r" b="b"/>
                <a:pathLst>
                  <a:path w="134" h="179">
                    <a:moveTo>
                      <a:pt x="10" y="119"/>
                    </a:moveTo>
                    <a:cubicBezTo>
                      <a:pt x="0" y="138"/>
                      <a:pt x="4" y="160"/>
                      <a:pt x="21" y="170"/>
                    </a:cubicBezTo>
                    <a:cubicBezTo>
                      <a:pt x="37" y="179"/>
                      <a:pt x="59" y="171"/>
                      <a:pt x="69" y="153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34" y="41"/>
                      <a:pt x="129" y="19"/>
                      <a:pt x="113" y="9"/>
                    </a:cubicBezTo>
                    <a:cubicBezTo>
                      <a:pt x="97" y="0"/>
                      <a:pt x="75" y="7"/>
                      <a:pt x="64" y="26"/>
                    </a:cubicBezTo>
                    <a:lnTo>
                      <a:pt x="10" y="1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BFA32F2C-052D-DA2F-E59C-4350A716C80A}"/>
                  </a:ext>
                </a:extLst>
              </p:cNvPr>
              <p:cNvSpPr/>
              <p:nvPr/>
            </p:nvSpPr>
            <p:spPr bwMode="auto">
              <a:xfrm flipH="1">
                <a:off x="2516188" y="1684338"/>
                <a:ext cx="242888" cy="180975"/>
              </a:xfrm>
              <a:custGeom>
                <a:avLst/>
                <a:gdLst/>
                <a:ahLst/>
                <a:cxnLst>
                  <a:cxn ang="0">
                    <a:pos x="59" y="11"/>
                  </a:cxn>
                  <a:cxn ang="0">
                    <a:pos x="9" y="21"/>
                  </a:cxn>
                  <a:cxn ang="0">
                    <a:pos x="25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5"/>
                  </a:cxn>
                  <a:cxn ang="0">
                    <a:pos x="59" y="11"/>
                  </a:cxn>
                </a:cxnLst>
                <a:rect l="0" t="0" r="r" b="b"/>
                <a:pathLst>
                  <a:path w="179" h="134">
                    <a:moveTo>
                      <a:pt x="59" y="11"/>
                    </a:moveTo>
                    <a:cubicBezTo>
                      <a:pt x="41" y="0"/>
                      <a:pt x="18" y="5"/>
                      <a:pt x="9" y="21"/>
                    </a:cubicBezTo>
                    <a:cubicBezTo>
                      <a:pt x="0" y="37"/>
                      <a:pt x="7" y="59"/>
                      <a:pt x="25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5"/>
                    </a:cubicBezTo>
                    <a:lnTo>
                      <a:pt x="59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542F611B-C266-A394-2773-D2EBF77C1D93}"/>
                  </a:ext>
                </a:extLst>
              </p:cNvPr>
              <p:cNvSpPr/>
              <p:nvPr/>
            </p:nvSpPr>
            <p:spPr bwMode="auto">
              <a:xfrm flipH="1">
                <a:off x="892176" y="2622550"/>
                <a:ext cx="242888" cy="180975"/>
              </a:xfrm>
              <a:custGeom>
                <a:avLst/>
                <a:gdLst/>
                <a:ahLst/>
                <a:cxnLst>
                  <a:cxn ang="0">
                    <a:pos x="60" y="10"/>
                  </a:cxn>
                  <a:cxn ang="0">
                    <a:pos x="9" y="21"/>
                  </a:cxn>
                  <a:cxn ang="0">
                    <a:pos x="26" y="69"/>
                  </a:cxn>
                  <a:cxn ang="0">
                    <a:pos x="119" y="123"/>
                  </a:cxn>
                  <a:cxn ang="0">
                    <a:pos x="169" y="113"/>
                  </a:cxn>
                  <a:cxn ang="0">
                    <a:pos x="153" y="64"/>
                  </a:cxn>
                  <a:cxn ang="0">
                    <a:pos x="60" y="10"/>
                  </a:cxn>
                </a:cxnLst>
                <a:rect l="0" t="0" r="r" b="b"/>
                <a:pathLst>
                  <a:path w="179" h="134">
                    <a:moveTo>
                      <a:pt x="60" y="10"/>
                    </a:moveTo>
                    <a:cubicBezTo>
                      <a:pt x="41" y="0"/>
                      <a:pt x="19" y="4"/>
                      <a:pt x="9" y="21"/>
                    </a:cubicBezTo>
                    <a:cubicBezTo>
                      <a:pt x="0" y="37"/>
                      <a:pt x="7" y="59"/>
                      <a:pt x="26" y="69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37" y="134"/>
                      <a:pt x="160" y="129"/>
                      <a:pt x="169" y="113"/>
                    </a:cubicBezTo>
                    <a:cubicBezTo>
                      <a:pt x="179" y="97"/>
                      <a:pt x="171" y="75"/>
                      <a:pt x="153" y="64"/>
                    </a:cubicBezTo>
                    <a:lnTo>
                      <a:pt x="6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ECE0BA95-6008-B08F-88D0-46C41D593A55}"/>
                  </a:ext>
                </a:extLst>
              </p:cNvPr>
              <p:cNvSpPr/>
              <p:nvPr/>
            </p:nvSpPr>
            <p:spPr bwMode="auto">
              <a:xfrm flipH="1">
                <a:off x="996951" y="1411288"/>
                <a:ext cx="1560513" cy="1701800"/>
              </a:xfrm>
              <a:custGeom>
                <a:avLst/>
                <a:gdLst/>
                <a:ahLst/>
                <a:cxnLst>
                  <a:cxn ang="0">
                    <a:pos x="510" y="1256"/>
                  </a:cxn>
                  <a:cxn ang="0">
                    <a:pos x="0" y="961"/>
                  </a:cxn>
                  <a:cxn ang="0">
                    <a:pos x="13" y="937"/>
                  </a:cxn>
                  <a:cxn ang="0">
                    <a:pos x="32" y="713"/>
                  </a:cxn>
                  <a:cxn ang="0">
                    <a:pos x="73" y="317"/>
                  </a:cxn>
                  <a:cxn ang="0">
                    <a:pos x="373" y="37"/>
                  </a:cxn>
                  <a:cxn ang="0">
                    <a:pos x="616" y="7"/>
                  </a:cxn>
                  <a:cxn ang="0">
                    <a:pos x="848" y="77"/>
                  </a:cxn>
                  <a:cxn ang="0">
                    <a:pos x="852" y="80"/>
                  </a:cxn>
                  <a:cxn ang="0">
                    <a:pos x="853" y="80"/>
                  </a:cxn>
                  <a:cxn ang="0">
                    <a:pos x="1029" y="245"/>
                  </a:cxn>
                  <a:cxn ang="0">
                    <a:pos x="1125" y="470"/>
                  </a:cxn>
                  <a:cxn ang="0">
                    <a:pos x="1032" y="870"/>
                  </a:cxn>
                  <a:cxn ang="0">
                    <a:pos x="710" y="1104"/>
                  </a:cxn>
                  <a:cxn ang="0">
                    <a:pos x="524" y="1232"/>
                  </a:cxn>
                  <a:cxn ang="0">
                    <a:pos x="510" y="1256"/>
                  </a:cxn>
                  <a:cxn ang="0">
                    <a:pos x="75" y="939"/>
                  </a:cxn>
                  <a:cxn ang="0">
                    <a:pos x="492" y="1180"/>
                  </a:cxn>
                  <a:cxn ang="0">
                    <a:pos x="686" y="1053"/>
                  </a:cxn>
                  <a:cxn ang="0">
                    <a:pos x="987" y="836"/>
                  </a:cxn>
                  <a:cxn ang="0">
                    <a:pos x="1069" y="481"/>
                  </a:cxn>
                  <a:cxn ang="0">
                    <a:pos x="824" y="128"/>
                  </a:cxn>
                  <a:cxn ang="0">
                    <a:pos x="820" y="126"/>
                  </a:cxn>
                  <a:cxn ang="0">
                    <a:pos x="392" y="90"/>
                  </a:cxn>
                  <a:cxn ang="0">
                    <a:pos x="125" y="339"/>
                  </a:cxn>
                  <a:cxn ang="0">
                    <a:pos x="88" y="708"/>
                  </a:cxn>
                  <a:cxn ang="0">
                    <a:pos x="75" y="939"/>
                  </a:cxn>
                </a:cxnLst>
                <a:rect l="0" t="0" r="r" b="b"/>
                <a:pathLst>
                  <a:path w="1152" h="1256">
                    <a:moveTo>
                      <a:pt x="510" y="1256"/>
                    </a:moveTo>
                    <a:cubicBezTo>
                      <a:pt x="0" y="961"/>
                      <a:pt x="0" y="961"/>
                      <a:pt x="0" y="961"/>
                    </a:cubicBezTo>
                    <a:cubicBezTo>
                      <a:pt x="13" y="937"/>
                      <a:pt x="13" y="937"/>
                      <a:pt x="13" y="937"/>
                    </a:cubicBezTo>
                    <a:cubicBezTo>
                      <a:pt x="46" y="877"/>
                      <a:pt x="40" y="801"/>
                      <a:pt x="32" y="713"/>
                    </a:cubicBezTo>
                    <a:cubicBezTo>
                      <a:pt x="23" y="604"/>
                      <a:pt x="11" y="468"/>
                      <a:pt x="73" y="317"/>
                    </a:cubicBezTo>
                    <a:cubicBezTo>
                      <a:pt x="128" y="184"/>
                      <a:pt x="234" y="85"/>
                      <a:pt x="373" y="37"/>
                    </a:cubicBezTo>
                    <a:cubicBezTo>
                      <a:pt x="449" y="10"/>
                      <a:pt x="533" y="0"/>
                      <a:pt x="616" y="7"/>
                    </a:cubicBezTo>
                    <a:cubicBezTo>
                      <a:pt x="699" y="14"/>
                      <a:pt x="779" y="38"/>
                      <a:pt x="848" y="77"/>
                    </a:cubicBezTo>
                    <a:cubicBezTo>
                      <a:pt x="852" y="80"/>
                      <a:pt x="852" y="80"/>
                      <a:pt x="852" y="80"/>
                    </a:cubicBezTo>
                    <a:cubicBezTo>
                      <a:pt x="853" y="80"/>
                      <a:pt x="853" y="80"/>
                      <a:pt x="853" y="80"/>
                    </a:cubicBezTo>
                    <a:cubicBezTo>
                      <a:pt x="920" y="120"/>
                      <a:pt x="981" y="177"/>
                      <a:pt x="1029" y="245"/>
                    </a:cubicBezTo>
                    <a:cubicBezTo>
                      <a:pt x="1076" y="313"/>
                      <a:pt x="1109" y="391"/>
                      <a:pt x="1125" y="470"/>
                    </a:cubicBezTo>
                    <a:cubicBezTo>
                      <a:pt x="1152" y="615"/>
                      <a:pt x="1119" y="757"/>
                      <a:pt x="1032" y="870"/>
                    </a:cubicBezTo>
                    <a:cubicBezTo>
                      <a:pt x="932" y="1000"/>
                      <a:pt x="809" y="1057"/>
                      <a:pt x="710" y="1104"/>
                    </a:cubicBezTo>
                    <a:cubicBezTo>
                      <a:pt x="629" y="1141"/>
                      <a:pt x="560" y="1174"/>
                      <a:pt x="524" y="1232"/>
                    </a:cubicBezTo>
                    <a:lnTo>
                      <a:pt x="510" y="1256"/>
                    </a:lnTo>
                    <a:close/>
                    <a:moveTo>
                      <a:pt x="75" y="939"/>
                    </a:moveTo>
                    <a:cubicBezTo>
                      <a:pt x="492" y="1180"/>
                      <a:pt x="492" y="1180"/>
                      <a:pt x="492" y="1180"/>
                    </a:cubicBezTo>
                    <a:cubicBezTo>
                      <a:pt x="538" y="1122"/>
                      <a:pt x="607" y="1090"/>
                      <a:pt x="686" y="1053"/>
                    </a:cubicBezTo>
                    <a:cubicBezTo>
                      <a:pt x="784" y="1007"/>
                      <a:pt x="896" y="955"/>
                      <a:pt x="987" y="836"/>
                    </a:cubicBezTo>
                    <a:cubicBezTo>
                      <a:pt x="1087" y="707"/>
                      <a:pt x="1087" y="572"/>
                      <a:pt x="1069" y="481"/>
                    </a:cubicBezTo>
                    <a:cubicBezTo>
                      <a:pt x="1042" y="337"/>
                      <a:pt x="948" y="201"/>
                      <a:pt x="824" y="128"/>
                    </a:cubicBezTo>
                    <a:cubicBezTo>
                      <a:pt x="820" y="126"/>
                      <a:pt x="820" y="126"/>
                      <a:pt x="820" y="126"/>
                    </a:cubicBezTo>
                    <a:cubicBezTo>
                      <a:pt x="695" y="55"/>
                      <a:pt x="530" y="41"/>
                      <a:pt x="392" y="90"/>
                    </a:cubicBezTo>
                    <a:cubicBezTo>
                      <a:pt x="304" y="120"/>
                      <a:pt x="187" y="188"/>
                      <a:pt x="125" y="339"/>
                    </a:cubicBezTo>
                    <a:cubicBezTo>
                      <a:pt x="68" y="477"/>
                      <a:pt x="79" y="600"/>
                      <a:pt x="88" y="708"/>
                    </a:cubicBezTo>
                    <a:cubicBezTo>
                      <a:pt x="96" y="795"/>
                      <a:pt x="102" y="871"/>
                      <a:pt x="75" y="9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B3943373-7A1F-5AD5-44DF-091E9B0195DE}"/>
                </a:ext>
              </a:extLst>
            </p:cNvPr>
            <p:cNvGrpSpPr/>
            <p:nvPr/>
          </p:nvGrpSpPr>
          <p:grpSpPr>
            <a:xfrm>
              <a:off x="978034" y="1408044"/>
              <a:ext cx="904875" cy="983457"/>
              <a:chOff x="1147763" y="1587500"/>
              <a:chExt cx="1206500" cy="1311276"/>
            </a:xfrm>
          </p:grpSpPr>
          <p:sp>
            <p:nvSpPr>
              <p:cNvPr id="7" name="Freeform: Shape 13">
                <a:extLst>
                  <a:ext uri="{FF2B5EF4-FFF2-40B4-BE49-F238E27FC236}">
                    <a16:creationId xmlns:a16="http://schemas.microsoft.com/office/drawing/2014/main" id="{23750542-39E4-5226-6940-9E6B3C934361}"/>
                  </a:ext>
                </a:extLst>
              </p:cNvPr>
              <p:cNvSpPr/>
              <p:nvPr/>
            </p:nvSpPr>
            <p:spPr bwMode="auto">
              <a:xfrm flipH="1">
                <a:off x="1147763" y="1708150"/>
                <a:ext cx="504825" cy="579438"/>
              </a:xfrm>
              <a:custGeom>
                <a:avLst/>
                <a:gdLst/>
                <a:ahLst/>
                <a:cxnLst>
                  <a:cxn ang="0">
                    <a:pos x="90" y="42"/>
                  </a:cxn>
                  <a:cxn ang="0">
                    <a:pos x="16" y="171"/>
                  </a:cxn>
                  <a:cxn ang="0">
                    <a:pos x="15" y="174"/>
                  </a:cxn>
                  <a:cxn ang="0">
                    <a:pos x="4" y="267"/>
                  </a:cxn>
                  <a:cxn ang="0">
                    <a:pos x="40" y="375"/>
                  </a:cxn>
                  <a:cxn ang="0">
                    <a:pos x="44" y="375"/>
                  </a:cxn>
                  <a:cxn ang="0">
                    <a:pos x="112" y="379"/>
                  </a:cxn>
                  <a:cxn ang="0">
                    <a:pos x="149" y="332"/>
                  </a:cxn>
                  <a:cxn ang="0">
                    <a:pos x="149" y="331"/>
                  </a:cxn>
                  <a:cxn ang="0">
                    <a:pos x="148" y="330"/>
                  </a:cxn>
                  <a:cxn ang="0">
                    <a:pos x="131" y="312"/>
                  </a:cxn>
                  <a:cxn ang="0">
                    <a:pos x="134" y="301"/>
                  </a:cxn>
                  <a:cxn ang="0">
                    <a:pos x="145" y="304"/>
                  </a:cxn>
                  <a:cxn ang="0">
                    <a:pos x="192" y="323"/>
                  </a:cxn>
                  <a:cxn ang="0">
                    <a:pos x="202" y="327"/>
                  </a:cxn>
                  <a:cxn ang="0">
                    <a:pos x="197" y="337"/>
                  </a:cxn>
                  <a:cxn ang="0">
                    <a:pos x="171" y="340"/>
                  </a:cxn>
                  <a:cxn ang="0">
                    <a:pos x="137" y="391"/>
                  </a:cxn>
                  <a:cxn ang="0">
                    <a:pos x="254" y="416"/>
                  </a:cxn>
                  <a:cxn ang="0">
                    <a:pos x="319" y="366"/>
                  </a:cxn>
                  <a:cxn ang="0">
                    <a:pos x="320" y="365"/>
                  </a:cxn>
                  <a:cxn ang="0">
                    <a:pos x="312" y="237"/>
                  </a:cxn>
                  <a:cxn ang="0">
                    <a:pos x="306" y="232"/>
                  </a:cxn>
                  <a:cxn ang="0">
                    <a:pos x="307" y="226"/>
                  </a:cxn>
                  <a:cxn ang="0">
                    <a:pos x="247" y="115"/>
                  </a:cxn>
                  <a:cxn ang="0">
                    <a:pos x="227" y="149"/>
                  </a:cxn>
                  <a:cxn ang="0">
                    <a:pos x="180" y="179"/>
                  </a:cxn>
                  <a:cxn ang="0">
                    <a:pos x="108" y="171"/>
                  </a:cxn>
                  <a:cxn ang="0">
                    <a:pos x="106" y="171"/>
                  </a:cxn>
                  <a:cxn ang="0">
                    <a:pos x="104" y="169"/>
                  </a:cxn>
                  <a:cxn ang="0">
                    <a:pos x="85" y="182"/>
                  </a:cxn>
                  <a:cxn ang="0">
                    <a:pos x="78" y="181"/>
                  </a:cxn>
                  <a:cxn ang="0">
                    <a:pos x="75" y="178"/>
                  </a:cxn>
                  <a:cxn ang="0">
                    <a:pos x="79" y="168"/>
                  </a:cxn>
                  <a:cxn ang="0">
                    <a:pos x="106" y="126"/>
                  </a:cxn>
                  <a:cxn ang="0">
                    <a:pos x="114" y="118"/>
                  </a:cxn>
                  <a:cxn ang="0">
                    <a:pos x="122" y="125"/>
                  </a:cxn>
                  <a:cxn ang="0">
                    <a:pos x="118" y="150"/>
                  </a:cxn>
                  <a:cxn ang="0">
                    <a:pos x="210" y="134"/>
                  </a:cxn>
                  <a:cxn ang="0">
                    <a:pos x="229" y="96"/>
                  </a:cxn>
                  <a:cxn ang="0">
                    <a:pos x="192" y="14"/>
                  </a:cxn>
                  <a:cxn ang="0">
                    <a:pos x="164" y="4"/>
                  </a:cxn>
                  <a:cxn ang="0">
                    <a:pos x="110" y="18"/>
                  </a:cxn>
                  <a:cxn ang="0">
                    <a:pos x="90" y="42"/>
                  </a:cxn>
                </a:cxnLst>
                <a:rect l="0" t="0" r="r" b="b"/>
                <a:pathLst>
                  <a:path w="372" h="428">
                    <a:moveTo>
                      <a:pt x="90" y="42"/>
                    </a:moveTo>
                    <a:cubicBezTo>
                      <a:pt x="16" y="171"/>
                      <a:pt x="16" y="171"/>
                      <a:pt x="16" y="171"/>
                    </a:cubicBezTo>
                    <a:cubicBezTo>
                      <a:pt x="16" y="172"/>
                      <a:pt x="16" y="173"/>
                      <a:pt x="15" y="174"/>
                    </a:cubicBezTo>
                    <a:cubicBezTo>
                      <a:pt x="15" y="175"/>
                      <a:pt x="0" y="215"/>
                      <a:pt x="4" y="267"/>
                    </a:cubicBezTo>
                    <a:cubicBezTo>
                      <a:pt x="6" y="307"/>
                      <a:pt x="19" y="343"/>
                      <a:pt x="40" y="375"/>
                    </a:cubicBezTo>
                    <a:cubicBezTo>
                      <a:pt x="42" y="375"/>
                      <a:pt x="43" y="375"/>
                      <a:pt x="44" y="375"/>
                    </a:cubicBezTo>
                    <a:cubicBezTo>
                      <a:pt x="71" y="387"/>
                      <a:pt x="93" y="388"/>
                      <a:pt x="112" y="379"/>
                    </a:cubicBezTo>
                    <a:cubicBezTo>
                      <a:pt x="139" y="366"/>
                      <a:pt x="149" y="333"/>
                      <a:pt x="149" y="332"/>
                    </a:cubicBezTo>
                    <a:cubicBezTo>
                      <a:pt x="149" y="332"/>
                      <a:pt x="149" y="332"/>
                      <a:pt x="149" y="331"/>
                    </a:cubicBezTo>
                    <a:cubicBezTo>
                      <a:pt x="149" y="331"/>
                      <a:pt x="148" y="331"/>
                      <a:pt x="148" y="330"/>
                    </a:cubicBezTo>
                    <a:cubicBezTo>
                      <a:pt x="137" y="322"/>
                      <a:pt x="131" y="312"/>
                      <a:pt x="131" y="312"/>
                    </a:cubicBezTo>
                    <a:cubicBezTo>
                      <a:pt x="129" y="308"/>
                      <a:pt x="130" y="303"/>
                      <a:pt x="134" y="301"/>
                    </a:cubicBezTo>
                    <a:cubicBezTo>
                      <a:pt x="138" y="299"/>
                      <a:pt x="142" y="300"/>
                      <a:pt x="145" y="304"/>
                    </a:cubicBezTo>
                    <a:cubicBezTo>
                      <a:pt x="145" y="305"/>
                      <a:pt x="162" y="334"/>
                      <a:pt x="192" y="323"/>
                    </a:cubicBezTo>
                    <a:cubicBezTo>
                      <a:pt x="196" y="321"/>
                      <a:pt x="200" y="323"/>
                      <a:pt x="202" y="327"/>
                    </a:cubicBezTo>
                    <a:cubicBezTo>
                      <a:pt x="203" y="331"/>
                      <a:pt x="201" y="336"/>
                      <a:pt x="197" y="337"/>
                    </a:cubicBezTo>
                    <a:cubicBezTo>
                      <a:pt x="188" y="341"/>
                      <a:pt x="179" y="342"/>
                      <a:pt x="171" y="340"/>
                    </a:cubicBezTo>
                    <a:cubicBezTo>
                      <a:pt x="168" y="348"/>
                      <a:pt x="159" y="373"/>
                      <a:pt x="137" y="391"/>
                    </a:cubicBezTo>
                    <a:cubicBezTo>
                      <a:pt x="171" y="421"/>
                      <a:pt x="223" y="428"/>
                      <a:pt x="254" y="416"/>
                    </a:cubicBezTo>
                    <a:cubicBezTo>
                      <a:pt x="298" y="400"/>
                      <a:pt x="319" y="366"/>
                      <a:pt x="319" y="366"/>
                    </a:cubicBezTo>
                    <a:cubicBezTo>
                      <a:pt x="320" y="365"/>
                      <a:pt x="320" y="365"/>
                      <a:pt x="320" y="365"/>
                    </a:cubicBezTo>
                    <a:cubicBezTo>
                      <a:pt x="372" y="283"/>
                      <a:pt x="314" y="238"/>
                      <a:pt x="312" y="237"/>
                    </a:cubicBezTo>
                    <a:cubicBezTo>
                      <a:pt x="306" y="232"/>
                      <a:pt x="306" y="232"/>
                      <a:pt x="306" y="232"/>
                    </a:cubicBezTo>
                    <a:cubicBezTo>
                      <a:pt x="307" y="226"/>
                      <a:pt x="307" y="226"/>
                      <a:pt x="307" y="226"/>
                    </a:cubicBezTo>
                    <a:cubicBezTo>
                      <a:pt x="316" y="167"/>
                      <a:pt x="272" y="131"/>
                      <a:pt x="247" y="115"/>
                    </a:cubicBezTo>
                    <a:cubicBezTo>
                      <a:pt x="244" y="125"/>
                      <a:pt x="237" y="137"/>
                      <a:pt x="227" y="149"/>
                    </a:cubicBezTo>
                    <a:cubicBezTo>
                      <a:pt x="214" y="164"/>
                      <a:pt x="198" y="174"/>
                      <a:pt x="180" y="179"/>
                    </a:cubicBezTo>
                    <a:cubicBezTo>
                      <a:pt x="158" y="185"/>
                      <a:pt x="133" y="182"/>
                      <a:pt x="108" y="171"/>
                    </a:cubicBezTo>
                    <a:cubicBezTo>
                      <a:pt x="107" y="171"/>
                      <a:pt x="107" y="171"/>
                      <a:pt x="106" y="171"/>
                    </a:cubicBezTo>
                    <a:cubicBezTo>
                      <a:pt x="106" y="170"/>
                      <a:pt x="105" y="170"/>
                      <a:pt x="104" y="169"/>
                    </a:cubicBezTo>
                    <a:cubicBezTo>
                      <a:pt x="95" y="178"/>
                      <a:pt x="86" y="182"/>
                      <a:pt x="85" y="182"/>
                    </a:cubicBezTo>
                    <a:cubicBezTo>
                      <a:pt x="83" y="183"/>
                      <a:pt x="81" y="183"/>
                      <a:pt x="78" y="181"/>
                    </a:cubicBezTo>
                    <a:cubicBezTo>
                      <a:pt x="77" y="181"/>
                      <a:pt x="76" y="179"/>
                      <a:pt x="75" y="178"/>
                    </a:cubicBezTo>
                    <a:cubicBezTo>
                      <a:pt x="74" y="174"/>
                      <a:pt x="75" y="169"/>
                      <a:pt x="79" y="168"/>
                    </a:cubicBezTo>
                    <a:cubicBezTo>
                      <a:pt x="81" y="167"/>
                      <a:pt x="108" y="155"/>
                      <a:pt x="106" y="126"/>
                    </a:cubicBezTo>
                    <a:cubicBezTo>
                      <a:pt x="106" y="122"/>
                      <a:pt x="109" y="118"/>
                      <a:pt x="114" y="118"/>
                    </a:cubicBezTo>
                    <a:cubicBezTo>
                      <a:pt x="118" y="118"/>
                      <a:pt x="122" y="121"/>
                      <a:pt x="122" y="125"/>
                    </a:cubicBezTo>
                    <a:cubicBezTo>
                      <a:pt x="123" y="135"/>
                      <a:pt x="121" y="143"/>
                      <a:pt x="118" y="150"/>
                    </a:cubicBezTo>
                    <a:cubicBezTo>
                      <a:pt x="167" y="171"/>
                      <a:pt x="196" y="149"/>
                      <a:pt x="210" y="134"/>
                    </a:cubicBezTo>
                    <a:cubicBezTo>
                      <a:pt x="224" y="117"/>
                      <a:pt x="229" y="97"/>
                      <a:pt x="229" y="96"/>
                    </a:cubicBezTo>
                    <a:cubicBezTo>
                      <a:pt x="236" y="63"/>
                      <a:pt x="221" y="31"/>
                      <a:pt x="192" y="14"/>
                    </a:cubicBezTo>
                    <a:cubicBezTo>
                      <a:pt x="183" y="10"/>
                      <a:pt x="174" y="6"/>
                      <a:pt x="164" y="4"/>
                    </a:cubicBezTo>
                    <a:cubicBezTo>
                      <a:pt x="145" y="0"/>
                      <a:pt x="127" y="5"/>
                      <a:pt x="110" y="18"/>
                    </a:cubicBezTo>
                    <a:cubicBezTo>
                      <a:pt x="97" y="29"/>
                      <a:pt x="90" y="42"/>
                      <a:pt x="90" y="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Freeform: Shape 14">
                <a:extLst>
                  <a:ext uri="{FF2B5EF4-FFF2-40B4-BE49-F238E27FC236}">
                    <a16:creationId xmlns:a16="http://schemas.microsoft.com/office/drawing/2014/main" id="{72E51ECB-5874-C5C2-7CAF-4DDB50FBB2AA}"/>
                  </a:ext>
                </a:extLst>
              </p:cNvPr>
              <p:cNvSpPr/>
              <p:nvPr/>
            </p:nvSpPr>
            <p:spPr bwMode="auto">
              <a:xfrm flipH="1">
                <a:off x="1201738" y="2022475"/>
                <a:ext cx="757238" cy="698500"/>
              </a:xfrm>
              <a:custGeom>
                <a:avLst/>
                <a:gdLst/>
                <a:ahLst/>
                <a:cxnLst>
                  <a:cxn ang="0">
                    <a:pos x="362" y="381"/>
                  </a:cxn>
                  <a:cxn ang="0">
                    <a:pos x="272" y="324"/>
                  </a:cxn>
                  <a:cxn ang="0">
                    <a:pos x="187" y="270"/>
                  </a:cxn>
                  <a:cxn ang="0">
                    <a:pos x="206" y="257"/>
                  </a:cxn>
                  <a:cxn ang="0">
                    <a:pos x="310" y="296"/>
                  </a:cxn>
                  <a:cxn ang="0">
                    <a:pos x="325" y="302"/>
                  </a:cxn>
                  <a:cxn ang="0">
                    <a:pos x="409" y="373"/>
                  </a:cxn>
                  <a:cxn ang="0">
                    <a:pos x="464" y="367"/>
                  </a:cxn>
                  <a:cxn ang="0">
                    <a:pos x="513" y="267"/>
                  </a:cxn>
                  <a:cxn ang="0">
                    <a:pos x="518" y="254"/>
                  </a:cxn>
                  <a:cxn ang="0">
                    <a:pos x="488" y="206"/>
                  </a:cxn>
                  <a:cxn ang="0">
                    <a:pos x="370" y="192"/>
                  </a:cxn>
                  <a:cxn ang="0">
                    <a:pos x="294" y="175"/>
                  </a:cxn>
                  <a:cxn ang="0">
                    <a:pos x="330" y="218"/>
                  </a:cxn>
                  <a:cxn ang="0">
                    <a:pos x="313" y="221"/>
                  </a:cxn>
                  <a:cxn ang="0">
                    <a:pos x="206" y="36"/>
                  </a:cxn>
                  <a:cxn ang="0">
                    <a:pos x="34" y="300"/>
                  </a:cxn>
                  <a:cxn ang="0">
                    <a:pos x="24" y="452"/>
                  </a:cxn>
                  <a:cxn ang="0">
                    <a:pos x="67" y="488"/>
                  </a:cxn>
                  <a:cxn ang="0">
                    <a:pos x="182" y="495"/>
                  </a:cxn>
                  <a:cxn ang="0">
                    <a:pos x="188" y="492"/>
                  </a:cxn>
                  <a:cxn ang="0">
                    <a:pos x="251" y="369"/>
                  </a:cxn>
                  <a:cxn ang="0">
                    <a:pos x="208" y="383"/>
                  </a:cxn>
                  <a:cxn ang="0">
                    <a:pos x="202" y="374"/>
                  </a:cxn>
                  <a:cxn ang="0">
                    <a:pos x="227" y="366"/>
                  </a:cxn>
                  <a:cxn ang="0">
                    <a:pos x="258" y="336"/>
                  </a:cxn>
                  <a:cxn ang="0">
                    <a:pos x="270" y="346"/>
                  </a:cxn>
                  <a:cxn ang="0">
                    <a:pos x="215" y="502"/>
                  </a:cxn>
                  <a:cxn ang="0">
                    <a:pos x="345" y="463"/>
                  </a:cxn>
                  <a:cxn ang="0">
                    <a:pos x="365" y="414"/>
                  </a:cxn>
                  <a:cxn ang="0">
                    <a:pos x="388" y="414"/>
                  </a:cxn>
                  <a:cxn ang="0">
                    <a:pos x="426" y="416"/>
                  </a:cxn>
                  <a:cxn ang="0">
                    <a:pos x="406" y="396"/>
                  </a:cxn>
                </a:cxnLst>
                <a:rect l="0" t="0" r="r" b="b"/>
                <a:pathLst>
                  <a:path w="559" h="516">
                    <a:moveTo>
                      <a:pt x="406" y="396"/>
                    </a:moveTo>
                    <a:cubicBezTo>
                      <a:pt x="393" y="394"/>
                      <a:pt x="377" y="390"/>
                      <a:pt x="362" y="381"/>
                    </a:cubicBezTo>
                    <a:cubicBezTo>
                      <a:pt x="342" y="370"/>
                      <a:pt x="323" y="351"/>
                      <a:pt x="308" y="321"/>
                    </a:cubicBezTo>
                    <a:cubicBezTo>
                      <a:pt x="300" y="323"/>
                      <a:pt x="287" y="325"/>
                      <a:pt x="272" y="324"/>
                    </a:cubicBezTo>
                    <a:cubicBezTo>
                      <a:pt x="260" y="323"/>
                      <a:pt x="244" y="320"/>
                      <a:pt x="228" y="311"/>
                    </a:cubicBezTo>
                    <a:cubicBezTo>
                      <a:pt x="214" y="303"/>
                      <a:pt x="199" y="290"/>
                      <a:pt x="187" y="270"/>
                    </a:cubicBezTo>
                    <a:cubicBezTo>
                      <a:pt x="183" y="264"/>
                      <a:pt x="185" y="257"/>
                      <a:pt x="190" y="254"/>
                    </a:cubicBezTo>
                    <a:cubicBezTo>
                      <a:pt x="196" y="250"/>
                      <a:pt x="203" y="252"/>
                      <a:pt x="206" y="257"/>
                    </a:cubicBezTo>
                    <a:cubicBezTo>
                      <a:pt x="243" y="315"/>
                      <a:pt x="295" y="301"/>
                      <a:pt x="308" y="297"/>
                    </a:cubicBezTo>
                    <a:cubicBezTo>
                      <a:pt x="308" y="296"/>
                      <a:pt x="309" y="296"/>
                      <a:pt x="310" y="296"/>
                    </a:cubicBezTo>
                    <a:cubicBezTo>
                      <a:pt x="313" y="294"/>
                      <a:pt x="316" y="294"/>
                      <a:pt x="319" y="296"/>
                    </a:cubicBezTo>
                    <a:cubicBezTo>
                      <a:pt x="322" y="297"/>
                      <a:pt x="324" y="299"/>
                      <a:pt x="325" y="302"/>
                    </a:cubicBezTo>
                    <a:cubicBezTo>
                      <a:pt x="326" y="303"/>
                      <a:pt x="326" y="303"/>
                      <a:pt x="326" y="304"/>
                    </a:cubicBezTo>
                    <a:cubicBezTo>
                      <a:pt x="344" y="345"/>
                      <a:pt x="372" y="368"/>
                      <a:pt x="409" y="373"/>
                    </a:cubicBezTo>
                    <a:cubicBezTo>
                      <a:pt x="438" y="376"/>
                      <a:pt x="461" y="368"/>
                      <a:pt x="462" y="368"/>
                    </a:cubicBezTo>
                    <a:cubicBezTo>
                      <a:pt x="462" y="367"/>
                      <a:pt x="463" y="367"/>
                      <a:pt x="464" y="367"/>
                    </a:cubicBezTo>
                    <a:cubicBezTo>
                      <a:pt x="490" y="353"/>
                      <a:pt x="506" y="333"/>
                      <a:pt x="512" y="308"/>
                    </a:cubicBezTo>
                    <a:cubicBezTo>
                      <a:pt x="517" y="285"/>
                      <a:pt x="513" y="267"/>
                      <a:pt x="513" y="267"/>
                    </a:cubicBezTo>
                    <a:cubicBezTo>
                      <a:pt x="511" y="259"/>
                      <a:pt x="511" y="259"/>
                      <a:pt x="511" y="25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59" y="224"/>
                      <a:pt x="557" y="186"/>
                      <a:pt x="551" y="163"/>
                    </a:cubicBezTo>
                    <a:cubicBezTo>
                      <a:pt x="539" y="177"/>
                      <a:pt x="518" y="195"/>
                      <a:pt x="488" y="206"/>
                    </a:cubicBezTo>
                    <a:cubicBezTo>
                      <a:pt x="465" y="214"/>
                      <a:pt x="438" y="215"/>
                      <a:pt x="410" y="208"/>
                    </a:cubicBezTo>
                    <a:cubicBezTo>
                      <a:pt x="396" y="205"/>
                      <a:pt x="382" y="199"/>
                      <a:pt x="370" y="192"/>
                    </a:cubicBezTo>
                    <a:cubicBezTo>
                      <a:pt x="359" y="186"/>
                      <a:pt x="350" y="179"/>
                      <a:pt x="342" y="171"/>
                    </a:cubicBezTo>
                    <a:cubicBezTo>
                      <a:pt x="327" y="176"/>
                      <a:pt x="311" y="178"/>
                      <a:pt x="294" y="175"/>
                    </a:cubicBezTo>
                    <a:cubicBezTo>
                      <a:pt x="304" y="184"/>
                      <a:pt x="315" y="193"/>
                      <a:pt x="327" y="202"/>
                    </a:cubicBezTo>
                    <a:cubicBezTo>
                      <a:pt x="332" y="205"/>
                      <a:pt x="333" y="213"/>
                      <a:pt x="330" y="218"/>
                    </a:cubicBezTo>
                    <a:cubicBezTo>
                      <a:pt x="326" y="223"/>
                      <a:pt x="319" y="224"/>
                      <a:pt x="314" y="221"/>
                    </a:cubicBezTo>
                    <a:cubicBezTo>
                      <a:pt x="314" y="221"/>
                      <a:pt x="314" y="221"/>
                      <a:pt x="313" y="221"/>
                    </a:cubicBezTo>
                    <a:cubicBezTo>
                      <a:pt x="277" y="195"/>
                      <a:pt x="249" y="165"/>
                      <a:pt x="231" y="129"/>
                    </a:cubicBezTo>
                    <a:cubicBezTo>
                      <a:pt x="217" y="101"/>
                      <a:pt x="209" y="69"/>
                      <a:pt x="206" y="36"/>
                    </a:cubicBezTo>
                    <a:cubicBezTo>
                      <a:pt x="206" y="23"/>
                      <a:pt x="206" y="11"/>
                      <a:pt x="207" y="0"/>
                    </a:cubicBezTo>
                    <a:cubicBezTo>
                      <a:pt x="34" y="300"/>
                      <a:pt x="34" y="300"/>
                      <a:pt x="34" y="300"/>
                    </a:cubicBezTo>
                    <a:cubicBezTo>
                      <a:pt x="17" y="329"/>
                      <a:pt x="2" y="357"/>
                      <a:pt x="1" y="389"/>
                    </a:cubicBezTo>
                    <a:cubicBezTo>
                      <a:pt x="0" y="427"/>
                      <a:pt x="24" y="452"/>
                      <a:pt x="24" y="452"/>
                    </a:cubicBezTo>
                    <a:cubicBezTo>
                      <a:pt x="24" y="453"/>
                      <a:pt x="24" y="453"/>
                      <a:pt x="24" y="453"/>
                    </a:cubicBezTo>
                    <a:cubicBezTo>
                      <a:pt x="38" y="467"/>
                      <a:pt x="52" y="479"/>
                      <a:pt x="67" y="488"/>
                    </a:cubicBezTo>
                    <a:cubicBezTo>
                      <a:pt x="93" y="502"/>
                      <a:pt x="120" y="508"/>
                      <a:pt x="148" y="505"/>
                    </a:cubicBezTo>
                    <a:cubicBezTo>
                      <a:pt x="169" y="502"/>
                      <a:pt x="182" y="495"/>
                      <a:pt x="182" y="495"/>
                    </a:cubicBezTo>
                    <a:cubicBezTo>
                      <a:pt x="187" y="492"/>
                      <a:pt x="187" y="492"/>
                      <a:pt x="187" y="492"/>
                    </a:cubicBezTo>
                    <a:cubicBezTo>
                      <a:pt x="188" y="492"/>
                      <a:pt x="188" y="492"/>
                      <a:pt x="188" y="492"/>
                    </a:cubicBezTo>
                    <a:cubicBezTo>
                      <a:pt x="193" y="489"/>
                      <a:pt x="202" y="484"/>
                      <a:pt x="210" y="476"/>
                    </a:cubicBezTo>
                    <a:cubicBezTo>
                      <a:pt x="225" y="462"/>
                      <a:pt x="257" y="424"/>
                      <a:pt x="251" y="369"/>
                    </a:cubicBezTo>
                    <a:cubicBezTo>
                      <a:pt x="244" y="375"/>
                      <a:pt x="237" y="379"/>
                      <a:pt x="231" y="381"/>
                    </a:cubicBezTo>
                    <a:cubicBezTo>
                      <a:pt x="219" y="384"/>
                      <a:pt x="209" y="383"/>
                      <a:pt x="208" y="383"/>
                    </a:cubicBezTo>
                    <a:cubicBezTo>
                      <a:pt x="207" y="382"/>
                      <a:pt x="206" y="382"/>
                      <a:pt x="205" y="382"/>
                    </a:cubicBezTo>
                    <a:cubicBezTo>
                      <a:pt x="203" y="380"/>
                      <a:pt x="201" y="377"/>
                      <a:pt x="202" y="374"/>
                    </a:cubicBezTo>
                    <a:cubicBezTo>
                      <a:pt x="202" y="369"/>
                      <a:pt x="206" y="367"/>
                      <a:pt x="211" y="367"/>
                    </a:cubicBezTo>
                    <a:cubicBezTo>
                      <a:pt x="211" y="367"/>
                      <a:pt x="218" y="368"/>
                      <a:pt x="227" y="366"/>
                    </a:cubicBezTo>
                    <a:cubicBezTo>
                      <a:pt x="237" y="362"/>
                      <a:pt x="245" y="354"/>
                      <a:pt x="248" y="341"/>
                    </a:cubicBezTo>
                    <a:cubicBezTo>
                      <a:pt x="249" y="337"/>
                      <a:pt x="254" y="335"/>
                      <a:pt x="258" y="336"/>
                    </a:cubicBezTo>
                    <a:cubicBezTo>
                      <a:pt x="259" y="336"/>
                      <a:pt x="259" y="337"/>
                      <a:pt x="260" y="337"/>
                    </a:cubicBezTo>
                    <a:cubicBezTo>
                      <a:pt x="265" y="338"/>
                      <a:pt x="269" y="341"/>
                      <a:pt x="270" y="346"/>
                    </a:cubicBezTo>
                    <a:cubicBezTo>
                      <a:pt x="289" y="422"/>
                      <a:pt x="246" y="474"/>
                      <a:pt x="226" y="493"/>
                    </a:cubicBezTo>
                    <a:cubicBezTo>
                      <a:pt x="222" y="497"/>
                      <a:pt x="218" y="500"/>
                      <a:pt x="215" y="502"/>
                    </a:cubicBezTo>
                    <a:cubicBezTo>
                      <a:pt x="262" y="516"/>
                      <a:pt x="306" y="503"/>
                      <a:pt x="343" y="465"/>
                    </a:cubicBezTo>
                    <a:cubicBezTo>
                      <a:pt x="343" y="464"/>
                      <a:pt x="344" y="463"/>
                      <a:pt x="345" y="463"/>
                    </a:cubicBezTo>
                    <a:cubicBezTo>
                      <a:pt x="345" y="462"/>
                      <a:pt x="346" y="461"/>
                      <a:pt x="346" y="461"/>
                    </a:cubicBezTo>
                    <a:cubicBezTo>
                      <a:pt x="351" y="456"/>
                      <a:pt x="365" y="436"/>
                      <a:pt x="365" y="414"/>
                    </a:cubicBezTo>
                    <a:cubicBezTo>
                      <a:pt x="365" y="408"/>
                      <a:pt x="370" y="403"/>
                      <a:pt x="377" y="403"/>
                    </a:cubicBezTo>
                    <a:cubicBezTo>
                      <a:pt x="383" y="402"/>
                      <a:pt x="388" y="408"/>
                      <a:pt x="388" y="414"/>
                    </a:cubicBezTo>
                    <a:cubicBezTo>
                      <a:pt x="389" y="428"/>
                      <a:pt x="385" y="441"/>
                      <a:pt x="380" y="451"/>
                    </a:cubicBezTo>
                    <a:cubicBezTo>
                      <a:pt x="398" y="444"/>
                      <a:pt x="413" y="433"/>
                      <a:pt x="426" y="416"/>
                    </a:cubicBezTo>
                    <a:cubicBezTo>
                      <a:pt x="432" y="409"/>
                      <a:pt x="436" y="402"/>
                      <a:pt x="439" y="396"/>
                    </a:cubicBezTo>
                    <a:cubicBezTo>
                      <a:pt x="430" y="397"/>
                      <a:pt x="418" y="397"/>
                      <a:pt x="406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Freeform: Shape 15">
                <a:extLst>
                  <a:ext uri="{FF2B5EF4-FFF2-40B4-BE49-F238E27FC236}">
                    <a16:creationId xmlns:a16="http://schemas.microsoft.com/office/drawing/2014/main" id="{BEF6934B-C9C9-7530-E4DB-003CAA6D830F}"/>
                  </a:ext>
                </a:extLst>
              </p:cNvPr>
              <p:cNvSpPr/>
              <p:nvPr/>
            </p:nvSpPr>
            <p:spPr bwMode="auto">
              <a:xfrm flipH="1">
                <a:off x="1541463" y="1587500"/>
                <a:ext cx="812800" cy="939800"/>
              </a:xfrm>
              <a:custGeom>
                <a:avLst/>
                <a:gdLst/>
                <a:ahLst/>
                <a:cxnLst>
                  <a:cxn ang="0">
                    <a:pos x="234" y="325"/>
                  </a:cxn>
                  <a:cxn ang="0">
                    <a:pos x="132" y="258"/>
                  </a:cxn>
                  <a:cxn ang="0">
                    <a:pos x="171" y="259"/>
                  </a:cxn>
                  <a:cxn ang="0">
                    <a:pos x="457" y="297"/>
                  </a:cxn>
                  <a:cxn ang="0">
                    <a:pos x="511" y="248"/>
                  </a:cxn>
                  <a:cxn ang="0">
                    <a:pos x="588" y="117"/>
                  </a:cxn>
                  <a:cxn ang="0">
                    <a:pos x="593" y="106"/>
                  </a:cxn>
                  <a:cxn ang="0">
                    <a:pos x="562" y="16"/>
                  </a:cxn>
                  <a:cxn ang="0">
                    <a:pos x="471" y="25"/>
                  </a:cxn>
                  <a:cxn ang="0">
                    <a:pos x="449" y="107"/>
                  </a:cxn>
                  <a:cxn ang="0">
                    <a:pos x="509" y="138"/>
                  </a:cxn>
                  <a:cxn ang="0">
                    <a:pos x="485" y="180"/>
                  </a:cxn>
                  <a:cxn ang="0">
                    <a:pos x="470" y="191"/>
                  </a:cxn>
                  <a:cxn ang="0">
                    <a:pos x="423" y="100"/>
                  </a:cxn>
                  <a:cxn ang="0">
                    <a:pos x="431" y="10"/>
                  </a:cxn>
                  <a:cxn ang="0">
                    <a:pos x="316" y="25"/>
                  </a:cxn>
                  <a:cxn ang="0">
                    <a:pos x="310" y="23"/>
                  </a:cxn>
                  <a:cxn ang="0">
                    <a:pos x="260" y="21"/>
                  </a:cxn>
                  <a:cxn ang="0">
                    <a:pos x="196" y="83"/>
                  </a:cxn>
                  <a:cxn ang="0">
                    <a:pos x="224" y="164"/>
                  </a:cxn>
                  <a:cxn ang="0">
                    <a:pos x="301" y="139"/>
                  </a:cxn>
                  <a:cxn ang="0">
                    <a:pos x="308" y="109"/>
                  </a:cxn>
                  <a:cxn ang="0">
                    <a:pos x="350" y="139"/>
                  </a:cxn>
                  <a:cxn ang="0">
                    <a:pos x="324" y="149"/>
                  </a:cxn>
                  <a:cxn ang="0">
                    <a:pos x="322" y="151"/>
                  </a:cxn>
                  <a:cxn ang="0">
                    <a:pos x="302" y="213"/>
                  </a:cxn>
                  <a:cxn ang="0">
                    <a:pos x="294" y="251"/>
                  </a:cxn>
                  <a:cxn ang="0">
                    <a:pos x="175" y="131"/>
                  </a:cxn>
                  <a:cxn ang="0">
                    <a:pos x="113" y="134"/>
                  </a:cxn>
                  <a:cxn ang="0">
                    <a:pos x="95" y="175"/>
                  </a:cxn>
                  <a:cxn ang="0">
                    <a:pos x="92" y="176"/>
                  </a:cxn>
                  <a:cxn ang="0">
                    <a:pos x="32" y="268"/>
                  </a:cxn>
                  <a:cxn ang="0">
                    <a:pos x="33" y="274"/>
                  </a:cxn>
                  <a:cxn ang="0">
                    <a:pos x="108" y="350"/>
                  </a:cxn>
                  <a:cxn ang="0">
                    <a:pos x="185" y="332"/>
                  </a:cxn>
                  <a:cxn ang="0">
                    <a:pos x="181" y="386"/>
                  </a:cxn>
                  <a:cxn ang="0">
                    <a:pos x="180" y="400"/>
                  </a:cxn>
                  <a:cxn ang="0">
                    <a:pos x="103" y="373"/>
                  </a:cxn>
                  <a:cxn ang="0">
                    <a:pos x="1" y="357"/>
                  </a:cxn>
                  <a:cxn ang="0">
                    <a:pos x="45" y="361"/>
                  </a:cxn>
                  <a:cxn ang="0">
                    <a:pos x="10" y="417"/>
                  </a:cxn>
                  <a:cxn ang="0">
                    <a:pos x="8" y="421"/>
                  </a:cxn>
                  <a:cxn ang="0">
                    <a:pos x="39" y="551"/>
                  </a:cxn>
                  <a:cxn ang="0">
                    <a:pos x="147" y="425"/>
                  </a:cxn>
                  <a:cxn ang="0">
                    <a:pos x="220" y="424"/>
                  </a:cxn>
                  <a:cxn ang="0">
                    <a:pos x="289" y="498"/>
                  </a:cxn>
                  <a:cxn ang="0">
                    <a:pos x="154" y="448"/>
                  </a:cxn>
                  <a:cxn ang="0">
                    <a:pos x="79" y="505"/>
                  </a:cxn>
                  <a:cxn ang="0">
                    <a:pos x="62" y="576"/>
                  </a:cxn>
                  <a:cxn ang="0">
                    <a:pos x="62" y="576"/>
                  </a:cxn>
                  <a:cxn ang="0">
                    <a:pos x="63" y="578"/>
                  </a:cxn>
                  <a:cxn ang="0">
                    <a:pos x="177" y="692"/>
                  </a:cxn>
                  <a:cxn ang="0">
                    <a:pos x="241" y="681"/>
                  </a:cxn>
                  <a:cxn ang="0">
                    <a:pos x="306" y="607"/>
                  </a:cxn>
                </a:cxnLst>
                <a:rect l="0" t="0" r="r" b="b"/>
                <a:pathLst>
                  <a:path w="600" h="693">
                    <a:moveTo>
                      <a:pt x="475" y="312"/>
                    </a:moveTo>
                    <a:cubicBezTo>
                      <a:pt x="469" y="317"/>
                      <a:pt x="462" y="321"/>
                      <a:pt x="455" y="325"/>
                    </a:cubicBezTo>
                    <a:cubicBezTo>
                      <a:pt x="439" y="334"/>
                      <a:pt x="420" y="341"/>
                      <a:pt x="398" y="346"/>
                    </a:cubicBezTo>
                    <a:cubicBezTo>
                      <a:pt x="370" y="353"/>
                      <a:pt x="337" y="354"/>
                      <a:pt x="300" y="347"/>
                    </a:cubicBezTo>
                    <a:cubicBezTo>
                      <a:pt x="279" y="343"/>
                      <a:pt x="257" y="336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4" y="325"/>
                      <a:pt x="222" y="319"/>
                      <a:pt x="206" y="310"/>
                    </a:cubicBezTo>
                    <a:cubicBezTo>
                      <a:pt x="195" y="304"/>
                      <a:pt x="183" y="296"/>
                      <a:pt x="170" y="287"/>
                    </a:cubicBezTo>
                    <a:cubicBezTo>
                      <a:pt x="157" y="279"/>
                      <a:pt x="144" y="269"/>
                      <a:pt x="132" y="258"/>
                    </a:cubicBezTo>
                    <a:cubicBezTo>
                      <a:pt x="124" y="251"/>
                      <a:pt x="116" y="244"/>
                      <a:pt x="110" y="237"/>
                    </a:cubicBezTo>
                    <a:cubicBezTo>
                      <a:pt x="106" y="232"/>
                      <a:pt x="107" y="224"/>
                      <a:pt x="111" y="220"/>
                    </a:cubicBezTo>
                    <a:cubicBezTo>
                      <a:pt x="116" y="216"/>
                      <a:pt x="124" y="217"/>
                      <a:pt x="128" y="222"/>
                    </a:cubicBezTo>
                    <a:cubicBezTo>
                      <a:pt x="133" y="228"/>
                      <a:pt x="140" y="235"/>
                      <a:pt x="147" y="241"/>
                    </a:cubicBezTo>
                    <a:cubicBezTo>
                      <a:pt x="154" y="247"/>
                      <a:pt x="162" y="254"/>
                      <a:pt x="171" y="259"/>
                    </a:cubicBezTo>
                    <a:cubicBezTo>
                      <a:pt x="187" y="271"/>
                      <a:pt x="204" y="282"/>
                      <a:pt x="217" y="290"/>
                    </a:cubicBezTo>
                    <a:cubicBezTo>
                      <a:pt x="232" y="298"/>
                      <a:pt x="243" y="303"/>
                      <a:pt x="244" y="304"/>
                    </a:cubicBezTo>
                    <a:cubicBezTo>
                      <a:pt x="280" y="321"/>
                      <a:pt x="313" y="328"/>
                      <a:pt x="342" y="328"/>
                    </a:cubicBezTo>
                    <a:cubicBezTo>
                      <a:pt x="371" y="329"/>
                      <a:pt x="396" y="324"/>
                      <a:pt x="418" y="316"/>
                    </a:cubicBezTo>
                    <a:cubicBezTo>
                      <a:pt x="432" y="311"/>
                      <a:pt x="445" y="304"/>
                      <a:pt x="457" y="297"/>
                    </a:cubicBezTo>
                    <a:cubicBezTo>
                      <a:pt x="472" y="287"/>
                      <a:pt x="484" y="277"/>
                      <a:pt x="493" y="269"/>
                    </a:cubicBezTo>
                    <a:cubicBezTo>
                      <a:pt x="505" y="257"/>
                      <a:pt x="511" y="249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1" y="248"/>
                      <a:pt x="511" y="248"/>
                      <a:pt x="511" y="248"/>
                    </a:cubicBezTo>
                    <a:cubicBezTo>
                      <a:pt x="512" y="247"/>
                      <a:pt x="513" y="247"/>
                      <a:pt x="514" y="246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8" y="117"/>
                      <a:pt x="588" y="117"/>
                      <a:pt x="588" y="117"/>
                    </a:cubicBezTo>
                    <a:cubicBezTo>
                      <a:pt x="589" y="115"/>
                      <a:pt x="591" y="112"/>
                      <a:pt x="593" y="106"/>
                    </a:cubicBezTo>
                    <a:cubicBezTo>
                      <a:pt x="596" y="101"/>
                      <a:pt x="598" y="94"/>
                      <a:pt x="599" y="86"/>
                    </a:cubicBezTo>
                    <a:cubicBezTo>
                      <a:pt x="600" y="81"/>
                      <a:pt x="600" y="75"/>
                      <a:pt x="600" y="70"/>
                    </a:cubicBezTo>
                    <a:cubicBezTo>
                      <a:pt x="599" y="62"/>
                      <a:pt x="597" y="55"/>
                      <a:pt x="593" y="47"/>
                    </a:cubicBezTo>
                    <a:cubicBezTo>
                      <a:pt x="591" y="43"/>
                      <a:pt x="588" y="38"/>
                      <a:pt x="584" y="34"/>
                    </a:cubicBezTo>
                    <a:cubicBezTo>
                      <a:pt x="577" y="26"/>
                      <a:pt x="570" y="20"/>
                      <a:pt x="562" y="16"/>
                    </a:cubicBezTo>
                    <a:cubicBezTo>
                      <a:pt x="551" y="9"/>
                      <a:pt x="539" y="6"/>
                      <a:pt x="527" y="5"/>
                    </a:cubicBezTo>
                    <a:cubicBezTo>
                      <a:pt x="515" y="4"/>
                      <a:pt x="504" y="6"/>
                      <a:pt x="493" y="11"/>
                    </a:cubicBezTo>
                    <a:cubicBezTo>
                      <a:pt x="486" y="14"/>
                      <a:pt x="479" y="18"/>
                      <a:pt x="472" y="24"/>
                    </a:cubicBezTo>
                    <a:cubicBezTo>
                      <a:pt x="472" y="24"/>
                      <a:pt x="472" y="24"/>
                      <a:pt x="472" y="24"/>
                    </a:cubicBezTo>
                    <a:cubicBezTo>
                      <a:pt x="472" y="24"/>
                      <a:pt x="472" y="24"/>
                      <a:pt x="471" y="25"/>
                    </a:cubicBezTo>
                    <a:cubicBezTo>
                      <a:pt x="470" y="26"/>
                      <a:pt x="469" y="27"/>
                      <a:pt x="467" y="29"/>
                    </a:cubicBezTo>
                    <a:cubicBezTo>
                      <a:pt x="464" y="32"/>
                      <a:pt x="460" y="37"/>
                      <a:pt x="456" y="44"/>
                    </a:cubicBezTo>
                    <a:cubicBezTo>
                      <a:pt x="454" y="49"/>
                      <a:pt x="451" y="54"/>
                      <a:pt x="449" y="60"/>
                    </a:cubicBezTo>
                    <a:cubicBezTo>
                      <a:pt x="447" y="67"/>
                      <a:pt x="445" y="74"/>
                      <a:pt x="445" y="82"/>
                    </a:cubicBezTo>
                    <a:cubicBezTo>
                      <a:pt x="445" y="90"/>
                      <a:pt x="446" y="99"/>
                      <a:pt x="449" y="107"/>
                    </a:cubicBezTo>
                    <a:cubicBezTo>
                      <a:pt x="452" y="113"/>
                      <a:pt x="454" y="119"/>
                      <a:pt x="459" y="125"/>
                    </a:cubicBezTo>
                    <a:cubicBezTo>
                      <a:pt x="464" y="132"/>
                      <a:pt x="471" y="140"/>
                      <a:pt x="481" y="148"/>
                    </a:cubicBezTo>
                    <a:cubicBezTo>
                      <a:pt x="482" y="146"/>
                      <a:pt x="484" y="144"/>
                      <a:pt x="486" y="143"/>
                    </a:cubicBezTo>
                    <a:cubicBezTo>
                      <a:pt x="489" y="139"/>
                      <a:pt x="494" y="136"/>
                      <a:pt x="499" y="134"/>
                    </a:cubicBezTo>
                    <a:cubicBezTo>
                      <a:pt x="503" y="132"/>
                      <a:pt x="508" y="134"/>
                      <a:pt x="509" y="138"/>
                    </a:cubicBezTo>
                    <a:cubicBezTo>
                      <a:pt x="511" y="142"/>
                      <a:pt x="509" y="146"/>
                      <a:pt x="505" y="148"/>
                    </a:cubicBezTo>
                    <a:cubicBezTo>
                      <a:pt x="502" y="150"/>
                      <a:pt x="499" y="152"/>
                      <a:pt x="496" y="154"/>
                    </a:cubicBezTo>
                    <a:cubicBezTo>
                      <a:pt x="494" y="156"/>
                      <a:pt x="492" y="159"/>
                      <a:pt x="490" y="161"/>
                    </a:cubicBezTo>
                    <a:cubicBezTo>
                      <a:pt x="489" y="164"/>
                      <a:pt x="487" y="168"/>
                      <a:pt x="486" y="171"/>
                    </a:cubicBezTo>
                    <a:cubicBezTo>
                      <a:pt x="486" y="174"/>
                      <a:pt x="485" y="177"/>
                      <a:pt x="485" y="180"/>
                    </a:cubicBezTo>
                    <a:cubicBezTo>
                      <a:pt x="484" y="185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5" y="189"/>
                      <a:pt x="485" y="189"/>
                      <a:pt x="485" y="189"/>
                    </a:cubicBezTo>
                    <a:cubicBezTo>
                      <a:pt x="486" y="194"/>
                      <a:pt x="483" y="197"/>
                      <a:pt x="478" y="198"/>
                    </a:cubicBezTo>
                    <a:cubicBezTo>
                      <a:pt x="474" y="199"/>
                      <a:pt x="470" y="196"/>
                      <a:pt x="470" y="191"/>
                    </a:cubicBezTo>
                    <a:cubicBezTo>
                      <a:pt x="470" y="191"/>
                      <a:pt x="469" y="188"/>
                      <a:pt x="469" y="184"/>
                    </a:cubicBezTo>
                    <a:cubicBezTo>
                      <a:pt x="469" y="180"/>
                      <a:pt x="470" y="174"/>
                      <a:pt x="471" y="169"/>
                    </a:cubicBezTo>
                    <a:cubicBezTo>
                      <a:pt x="470" y="168"/>
                      <a:pt x="469" y="168"/>
                      <a:pt x="468" y="167"/>
                    </a:cubicBezTo>
                    <a:cubicBezTo>
                      <a:pt x="454" y="157"/>
                      <a:pt x="444" y="146"/>
                      <a:pt x="437" y="135"/>
                    </a:cubicBezTo>
                    <a:cubicBezTo>
                      <a:pt x="430" y="123"/>
                      <a:pt x="425" y="112"/>
                      <a:pt x="423" y="100"/>
                    </a:cubicBezTo>
                    <a:cubicBezTo>
                      <a:pt x="422" y="93"/>
                      <a:pt x="422" y="85"/>
                      <a:pt x="422" y="78"/>
                    </a:cubicBezTo>
                    <a:cubicBezTo>
                      <a:pt x="423" y="69"/>
                      <a:pt x="425" y="60"/>
                      <a:pt x="427" y="52"/>
                    </a:cubicBezTo>
                    <a:cubicBezTo>
                      <a:pt x="430" y="45"/>
                      <a:pt x="433" y="38"/>
                      <a:pt x="436" y="32"/>
                    </a:cubicBezTo>
                    <a:cubicBezTo>
                      <a:pt x="440" y="27"/>
                      <a:pt x="443" y="22"/>
                      <a:pt x="446" y="18"/>
                    </a:cubicBezTo>
                    <a:cubicBezTo>
                      <a:pt x="442" y="15"/>
                      <a:pt x="437" y="13"/>
                      <a:pt x="431" y="10"/>
                    </a:cubicBezTo>
                    <a:cubicBezTo>
                      <a:pt x="421" y="7"/>
                      <a:pt x="410" y="3"/>
                      <a:pt x="399" y="2"/>
                    </a:cubicBezTo>
                    <a:cubicBezTo>
                      <a:pt x="391" y="0"/>
                      <a:pt x="383" y="0"/>
                      <a:pt x="374" y="1"/>
                    </a:cubicBezTo>
                    <a:cubicBezTo>
                      <a:pt x="363" y="1"/>
                      <a:pt x="352" y="4"/>
                      <a:pt x="340" y="9"/>
                    </a:cubicBezTo>
                    <a:cubicBezTo>
                      <a:pt x="334" y="12"/>
                      <a:pt x="327" y="16"/>
                      <a:pt x="321" y="21"/>
                    </a:cubicBezTo>
                    <a:cubicBezTo>
                      <a:pt x="316" y="25"/>
                      <a:pt x="316" y="25"/>
                      <a:pt x="316" y="25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09" y="23"/>
                      <a:pt x="308" y="23"/>
                    </a:cubicBezTo>
                    <a:cubicBezTo>
                      <a:pt x="307" y="22"/>
                      <a:pt x="305" y="22"/>
                      <a:pt x="302" y="21"/>
                    </a:cubicBezTo>
                    <a:cubicBezTo>
                      <a:pt x="296" y="20"/>
                      <a:pt x="288" y="19"/>
                      <a:pt x="279" y="19"/>
                    </a:cubicBezTo>
                    <a:cubicBezTo>
                      <a:pt x="273" y="19"/>
                      <a:pt x="267" y="20"/>
                      <a:pt x="260" y="21"/>
                    </a:cubicBezTo>
                    <a:cubicBezTo>
                      <a:pt x="252" y="22"/>
                      <a:pt x="243" y="25"/>
                      <a:pt x="235" y="30"/>
                    </a:cubicBezTo>
                    <a:cubicBezTo>
                      <a:pt x="230" y="33"/>
                      <a:pt x="225" y="36"/>
                      <a:pt x="221" y="41"/>
                    </a:cubicBezTo>
                    <a:cubicBezTo>
                      <a:pt x="216" y="45"/>
                      <a:pt x="211" y="51"/>
                      <a:pt x="207" y="59"/>
                    </a:cubicBezTo>
                    <a:cubicBezTo>
                      <a:pt x="203" y="65"/>
                      <a:pt x="200" y="72"/>
                      <a:pt x="197" y="81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5"/>
                      <a:pt x="195" y="87"/>
                      <a:pt x="195" y="90"/>
                    </a:cubicBezTo>
                    <a:cubicBezTo>
                      <a:pt x="194" y="96"/>
                      <a:pt x="193" y="104"/>
                      <a:pt x="195" y="114"/>
                    </a:cubicBezTo>
                    <a:cubicBezTo>
                      <a:pt x="196" y="120"/>
                      <a:pt x="198" y="127"/>
                      <a:pt x="201" y="134"/>
                    </a:cubicBezTo>
                    <a:cubicBezTo>
                      <a:pt x="206" y="144"/>
                      <a:pt x="213" y="154"/>
                      <a:pt x="224" y="164"/>
                    </a:cubicBezTo>
                    <a:cubicBezTo>
                      <a:pt x="231" y="169"/>
                      <a:pt x="238" y="175"/>
                      <a:pt x="248" y="181"/>
                    </a:cubicBezTo>
                    <a:cubicBezTo>
                      <a:pt x="256" y="185"/>
                      <a:pt x="266" y="190"/>
                      <a:pt x="278" y="195"/>
                    </a:cubicBezTo>
                    <a:cubicBezTo>
                      <a:pt x="278" y="189"/>
                      <a:pt x="279" y="183"/>
                      <a:pt x="280" y="178"/>
                    </a:cubicBezTo>
                    <a:cubicBezTo>
                      <a:pt x="283" y="169"/>
                      <a:pt x="287" y="161"/>
                      <a:pt x="291" y="154"/>
                    </a:cubicBezTo>
                    <a:cubicBezTo>
                      <a:pt x="294" y="148"/>
                      <a:pt x="298" y="143"/>
                      <a:pt x="301" y="139"/>
                    </a:cubicBezTo>
                    <a:cubicBezTo>
                      <a:pt x="302" y="137"/>
                      <a:pt x="304" y="136"/>
                      <a:pt x="304" y="135"/>
                    </a:cubicBezTo>
                    <a:cubicBezTo>
                      <a:pt x="304" y="134"/>
                      <a:pt x="303" y="134"/>
                      <a:pt x="303" y="133"/>
                    </a:cubicBezTo>
                    <a:cubicBezTo>
                      <a:pt x="298" y="128"/>
                      <a:pt x="295" y="121"/>
                      <a:pt x="293" y="113"/>
                    </a:cubicBezTo>
                    <a:cubicBezTo>
                      <a:pt x="292" y="109"/>
                      <a:pt x="295" y="104"/>
                      <a:pt x="299" y="103"/>
                    </a:cubicBezTo>
                    <a:cubicBezTo>
                      <a:pt x="303" y="103"/>
                      <a:pt x="307" y="105"/>
                      <a:pt x="308" y="109"/>
                    </a:cubicBezTo>
                    <a:cubicBezTo>
                      <a:pt x="310" y="115"/>
                      <a:pt x="312" y="120"/>
                      <a:pt x="315" y="123"/>
                    </a:cubicBezTo>
                    <a:cubicBezTo>
                      <a:pt x="318" y="127"/>
                      <a:pt x="321" y="130"/>
                      <a:pt x="325" y="132"/>
                    </a:cubicBezTo>
                    <a:cubicBezTo>
                      <a:pt x="331" y="135"/>
                      <a:pt x="337" y="137"/>
                      <a:pt x="342" y="138"/>
                    </a:cubicBezTo>
                    <a:cubicBezTo>
                      <a:pt x="346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0" y="139"/>
                      <a:pt x="350" y="139"/>
                      <a:pt x="350" y="139"/>
                    </a:cubicBezTo>
                    <a:cubicBezTo>
                      <a:pt x="354" y="139"/>
                      <a:pt x="357" y="143"/>
                      <a:pt x="357" y="147"/>
                    </a:cubicBezTo>
                    <a:cubicBezTo>
                      <a:pt x="357" y="151"/>
                      <a:pt x="354" y="155"/>
                      <a:pt x="349" y="155"/>
                    </a:cubicBezTo>
                    <a:cubicBezTo>
                      <a:pt x="349" y="155"/>
                      <a:pt x="345" y="154"/>
                      <a:pt x="339" y="153"/>
                    </a:cubicBezTo>
                    <a:cubicBezTo>
                      <a:pt x="335" y="152"/>
                      <a:pt x="329" y="151"/>
                      <a:pt x="324" y="149"/>
                    </a:cubicBezTo>
                    <a:cubicBezTo>
                      <a:pt x="323" y="149"/>
                      <a:pt x="323" y="149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3" y="150"/>
                    </a:cubicBezTo>
                    <a:cubicBezTo>
                      <a:pt x="323" y="150"/>
                      <a:pt x="323" y="150"/>
                      <a:pt x="322" y="150"/>
                    </a:cubicBezTo>
                    <a:cubicBezTo>
                      <a:pt x="322" y="150"/>
                      <a:pt x="322" y="150"/>
                      <a:pt x="322" y="151"/>
                    </a:cubicBezTo>
                    <a:cubicBezTo>
                      <a:pt x="321" y="151"/>
                      <a:pt x="320" y="152"/>
                      <a:pt x="319" y="154"/>
                    </a:cubicBezTo>
                    <a:cubicBezTo>
                      <a:pt x="317" y="156"/>
                      <a:pt x="314" y="161"/>
                      <a:pt x="311" y="166"/>
                    </a:cubicBezTo>
                    <a:cubicBezTo>
                      <a:pt x="308" y="170"/>
                      <a:pt x="306" y="175"/>
                      <a:pt x="304" y="181"/>
                    </a:cubicBezTo>
                    <a:cubicBezTo>
                      <a:pt x="302" y="187"/>
                      <a:pt x="301" y="193"/>
                      <a:pt x="301" y="200"/>
                    </a:cubicBezTo>
                    <a:cubicBezTo>
                      <a:pt x="301" y="204"/>
                      <a:pt x="301" y="209"/>
                      <a:pt x="302" y="213"/>
                    </a:cubicBezTo>
                    <a:cubicBezTo>
                      <a:pt x="303" y="220"/>
                      <a:pt x="306" y="226"/>
                      <a:pt x="310" y="233"/>
                    </a:cubicBezTo>
                    <a:cubicBezTo>
                      <a:pt x="316" y="242"/>
                      <a:pt x="325" y="252"/>
                      <a:pt x="338" y="262"/>
                    </a:cubicBezTo>
                    <a:cubicBezTo>
                      <a:pt x="343" y="266"/>
                      <a:pt x="344" y="273"/>
                      <a:pt x="340" y="278"/>
                    </a:cubicBezTo>
                    <a:cubicBezTo>
                      <a:pt x="336" y="283"/>
                      <a:pt x="329" y="284"/>
                      <a:pt x="324" y="280"/>
                    </a:cubicBezTo>
                    <a:cubicBezTo>
                      <a:pt x="311" y="271"/>
                      <a:pt x="301" y="261"/>
                      <a:pt x="294" y="251"/>
                    </a:cubicBezTo>
                    <a:cubicBezTo>
                      <a:pt x="287" y="241"/>
                      <a:pt x="282" y="231"/>
                      <a:pt x="280" y="221"/>
                    </a:cubicBezTo>
                    <a:cubicBezTo>
                      <a:pt x="280" y="221"/>
                      <a:pt x="280" y="220"/>
                      <a:pt x="280" y="220"/>
                    </a:cubicBezTo>
                    <a:cubicBezTo>
                      <a:pt x="263" y="214"/>
                      <a:pt x="248" y="208"/>
                      <a:pt x="236" y="201"/>
                    </a:cubicBezTo>
                    <a:cubicBezTo>
                      <a:pt x="218" y="190"/>
                      <a:pt x="205" y="179"/>
                      <a:pt x="195" y="167"/>
                    </a:cubicBezTo>
                    <a:cubicBezTo>
                      <a:pt x="185" y="155"/>
                      <a:pt x="179" y="142"/>
                      <a:pt x="175" y="131"/>
                    </a:cubicBezTo>
                    <a:cubicBezTo>
                      <a:pt x="173" y="123"/>
                      <a:pt x="172" y="116"/>
                      <a:pt x="171" y="109"/>
                    </a:cubicBezTo>
                    <a:cubicBezTo>
                      <a:pt x="171" y="103"/>
                      <a:pt x="171" y="97"/>
                      <a:pt x="171" y="92"/>
                    </a:cubicBezTo>
                    <a:cubicBezTo>
                      <a:pt x="166" y="94"/>
                      <a:pt x="159" y="96"/>
                      <a:pt x="153" y="99"/>
                    </a:cubicBezTo>
                    <a:cubicBezTo>
                      <a:pt x="146" y="102"/>
                      <a:pt x="140" y="106"/>
                      <a:pt x="134" y="110"/>
                    </a:cubicBezTo>
                    <a:cubicBezTo>
                      <a:pt x="126" y="117"/>
                      <a:pt x="119" y="124"/>
                      <a:pt x="113" y="134"/>
                    </a:cubicBezTo>
                    <a:cubicBezTo>
                      <a:pt x="108" y="143"/>
                      <a:pt x="104" y="153"/>
                      <a:pt x="103" y="165"/>
                    </a:cubicBezTo>
                    <a:cubicBezTo>
                      <a:pt x="102" y="173"/>
                      <a:pt x="102" y="173"/>
                      <a:pt x="102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4" y="175"/>
                      <a:pt x="94" y="175"/>
                    </a:cubicBezTo>
                    <a:cubicBezTo>
                      <a:pt x="94" y="175"/>
                      <a:pt x="93" y="176"/>
                      <a:pt x="92" y="176"/>
                    </a:cubicBezTo>
                    <a:cubicBezTo>
                      <a:pt x="90" y="177"/>
                      <a:pt x="87" y="178"/>
                      <a:pt x="84" y="180"/>
                    </a:cubicBezTo>
                    <a:cubicBezTo>
                      <a:pt x="77" y="183"/>
                      <a:pt x="68" y="188"/>
                      <a:pt x="59" y="196"/>
                    </a:cubicBezTo>
                    <a:cubicBezTo>
                      <a:pt x="54" y="202"/>
                      <a:pt x="48" y="208"/>
                      <a:pt x="44" y="216"/>
                    </a:cubicBezTo>
                    <a:cubicBezTo>
                      <a:pt x="39" y="224"/>
                      <a:pt x="36" y="232"/>
                      <a:pt x="34" y="243"/>
                    </a:cubicBezTo>
                    <a:cubicBezTo>
                      <a:pt x="32" y="250"/>
                      <a:pt x="32" y="258"/>
                      <a:pt x="32" y="268"/>
                    </a:cubicBezTo>
                    <a:cubicBezTo>
                      <a:pt x="33" y="269"/>
                      <a:pt x="33" y="271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3" y="272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4"/>
                    </a:cubicBezTo>
                    <a:cubicBezTo>
                      <a:pt x="33" y="275"/>
                      <a:pt x="33" y="277"/>
                      <a:pt x="33" y="280"/>
                    </a:cubicBezTo>
                    <a:cubicBezTo>
                      <a:pt x="34" y="285"/>
                      <a:pt x="36" y="292"/>
                      <a:pt x="39" y="300"/>
                    </a:cubicBezTo>
                    <a:cubicBezTo>
                      <a:pt x="42" y="305"/>
                      <a:pt x="45" y="311"/>
                      <a:pt x="49" y="316"/>
                    </a:cubicBezTo>
                    <a:cubicBezTo>
                      <a:pt x="55" y="323"/>
                      <a:pt x="62" y="330"/>
                      <a:pt x="73" y="337"/>
                    </a:cubicBezTo>
                    <a:cubicBezTo>
                      <a:pt x="82" y="342"/>
                      <a:pt x="94" y="347"/>
                      <a:pt x="108" y="350"/>
                    </a:cubicBezTo>
                    <a:cubicBezTo>
                      <a:pt x="122" y="353"/>
                      <a:pt x="139" y="355"/>
                      <a:pt x="160" y="355"/>
                    </a:cubicBezTo>
                    <a:cubicBezTo>
                      <a:pt x="161" y="355"/>
                      <a:pt x="162" y="356"/>
                      <a:pt x="163" y="356"/>
                    </a:cubicBezTo>
                    <a:cubicBezTo>
                      <a:pt x="164" y="351"/>
                      <a:pt x="166" y="346"/>
                      <a:pt x="168" y="341"/>
                    </a:cubicBezTo>
                    <a:cubicBezTo>
                      <a:pt x="170" y="338"/>
                      <a:pt x="172" y="336"/>
                      <a:pt x="174" y="333"/>
                    </a:cubicBezTo>
                    <a:cubicBezTo>
                      <a:pt x="177" y="330"/>
                      <a:pt x="182" y="329"/>
                      <a:pt x="185" y="332"/>
                    </a:cubicBezTo>
                    <a:cubicBezTo>
                      <a:pt x="188" y="335"/>
                      <a:pt x="189" y="340"/>
                      <a:pt x="186" y="343"/>
                    </a:cubicBezTo>
                    <a:cubicBezTo>
                      <a:pt x="184" y="345"/>
                      <a:pt x="183" y="347"/>
                      <a:pt x="182" y="349"/>
                    </a:cubicBezTo>
                    <a:cubicBezTo>
                      <a:pt x="180" y="353"/>
                      <a:pt x="178" y="356"/>
                      <a:pt x="178" y="360"/>
                    </a:cubicBezTo>
                    <a:cubicBezTo>
                      <a:pt x="177" y="363"/>
                      <a:pt x="177" y="367"/>
                      <a:pt x="177" y="370"/>
                    </a:cubicBezTo>
                    <a:cubicBezTo>
                      <a:pt x="177" y="377"/>
                      <a:pt x="179" y="382"/>
                      <a:pt x="181" y="386"/>
                    </a:cubicBezTo>
                    <a:cubicBezTo>
                      <a:pt x="182" y="388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3" y="390"/>
                      <a:pt x="183" y="390"/>
                      <a:pt x="183" y="390"/>
                    </a:cubicBezTo>
                    <a:cubicBezTo>
                      <a:pt x="185" y="393"/>
                      <a:pt x="184" y="398"/>
                      <a:pt x="180" y="400"/>
                    </a:cubicBezTo>
                    <a:cubicBezTo>
                      <a:pt x="177" y="403"/>
                      <a:pt x="172" y="402"/>
                      <a:pt x="170" y="398"/>
                    </a:cubicBezTo>
                    <a:cubicBezTo>
                      <a:pt x="169" y="398"/>
                      <a:pt x="168" y="395"/>
                      <a:pt x="166" y="392"/>
                    </a:cubicBezTo>
                    <a:cubicBezTo>
                      <a:pt x="165" y="388"/>
                      <a:pt x="163" y="384"/>
                      <a:pt x="162" y="378"/>
                    </a:cubicBezTo>
                    <a:cubicBezTo>
                      <a:pt x="162" y="379"/>
                      <a:pt x="161" y="379"/>
                      <a:pt x="160" y="379"/>
                    </a:cubicBezTo>
                    <a:cubicBezTo>
                      <a:pt x="138" y="379"/>
                      <a:pt x="119" y="376"/>
                      <a:pt x="103" y="373"/>
                    </a:cubicBezTo>
                    <a:cubicBezTo>
                      <a:pt x="86" y="369"/>
                      <a:pt x="73" y="363"/>
                      <a:pt x="62" y="357"/>
                    </a:cubicBezTo>
                    <a:cubicBezTo>
                      <a:pt x="47" y="348"/>
                      <a:pt x="36" y="338"/>
                      <a:pt x="28" y="327"/>
                    </a:cubicBezTo>
                    <a:cubicBezTo>
                      <a:pt x="23" y="320"/>
                      <a:pt x="20" y="314"/>
                      <a:pt x="17" y="307"/>
                    </a:cubicBezTo>
                    <a:cubicBezTo>
                      <a:pt x="14" y="313"/>
                      <a:pt x="10" y="321"/>
                      <a:pt x="7" y="329"/>
                    </a:cubicBezTo>
                    <a:cubicBezTo>
                      <a:pt x="4" y="337"/>
                      <a:pt x="2" y="347"/>
                      <a:pt x="1" y="357"/>
                    </a:cubicBezTo>
                    <a:cubicBezTo>
                      <a:pt x="0" y="363"/>
                      <a:pt x="0" y="370"/>
                      <a:pt x="1" y="377"/>
                    </a:cubicBezTo>
                    <a:cubicBezTo>
                      <a:pt x="1" y="379"/>
                      <a:pt x="1" y="380"/>
                      <a:pt x="1" y="382"/>
                    </a:cubicBezTo>
                    <a:cubicBezTo>
                      <a:pt x="4" y="379"/>
                      <a:pt x="6" y="376"/>
                      <a:pt x="9" y="373"/>
                    </a:cubicBezTo>
                    <a:cubicBezTo>
                      <a:pt x="14" y="367"/>
                      <a:pt x="21" y="361"/>
                      <a:pt x="29" y="357"/>
                    </a:cubicBezTo>
                    <a:cubicBezTo>
                      <a:pt x="35" y="354"/>
                      <a:pt x="42" y="356"/>
                      <a:pt x="45" y="361"/>
                    </a:cubicBezTo>
                    <a:cubicBezTo>
                      <a:pt x="48" y="367"/>
                      <a:pt x="46" y="374"/>
                      <a:pt x="41" y="377"/>
                    </a:cubicBezTo>
                    <a:cubicBezTo>
                      <a:pt x="35" y="380"/>
                      <a:pt x="30" y="384"/>
                      <a:pt x="26" y="389"/>
                    </a:cubicBezTo>
                    <a:cubicBezTo>
                      <a:pt x="22" y="393"/>
                      <a:pt x="19" y="398"/>
                      <a:pt x="16" y="402"/>
                    </a:cubicBezTo>
                    <a:cubicBezTo>
                      <a:pt x="13" y="407"/>
                      <a:pt x="11" y="412"/>
                      <a:pt x="10" y="415"/>
                    </a:cubicBezTo>
                    <a:cubicBezTo>
                      <a:pt x="10" y="416"/>
                      <a:pt x="10" y="416"/>
                      <a:pt x="10" y="417"/>
                    </a:cubicBezTo>
                    <a:cubicBezTo>
                      <a:pt x="9" y="418"/>
                      <a:pt x="9" y="418"/>
                      <a:pt x="9" y="419"/>
                    </a:cubicBezTo>
                    <a:cubicBezTo>
                      <a:pt x="9" y="419"/>
                      <a:pt x="9" y="419"/>
                      <a:pt x="9" y="419"/>
                    </a:cubicBezTo>
                    <a:cubicBezTo>
                      <a:pt x="9" y="420"/>
                      <a:pt x="9" y="420"/>
                      <a:pt x="8" y="420"/>
                    </a:cubicBezTo>
                    <a:cubicBezTo>
                      <a:pt x="8" y="420"/>
                      <a:pt x="8" y="420"/>
                      <a:pt x="8" y="421"/>
                    </a:cubicBezTo>
                    <a:cubicBezTo>
                      <a:pt x="8" y="421"/>
                      <a:pt x="8" y="421"/>
                      <a:pt x="8" y="421"/>
                    </a:cubicBezTo>
                    <a:cubicBezTo>
                      <a:pt x="7" y="425"/>
                      <a:pt x="5" y="430"/>
                      <a:pt x="4" y="436"/>
                    </a:cubicBezTo>
                    <a:cubicBezTo>
                      <a:pt x="2" y="448"/>
                      <a:pt x="0" y="465"/>
                      <a:pt x="3" y="483"/>
                    </a:cubicBezTo>
                    <a:cubicBezTo>
                      <a:pt x="5" y="495"/>
                      <a:pt x="9" y="508"/>
                      <a:pt x="16" y="520"/>
                    </a:cubicBezTo>
                    <a:cubicBezTo>
                      <a:pt x="19" y="528"/>
                      <a:pt x="24" y="535"/>
                      <a:pt x="31" y="542"/>
                    </a:cubicBezTo>
                    <a:cubicBezTo>
                      <a:pt x="33" y="545"/>
                      <a:pt x="36" y="548"/>
                      <a:pt x="39" y="551"/>
                    </a:cubicBezTo>
                    <a:cubicBezTo>
                      <a:pt x="40" y="547"/>
                      <a:pt x="41" y="542"/>
                      <a:pt x="42" y="537"/>
                    </a:cubicBezTo>
                    <a:cubicBezTo>
                      <a:pt x="45" y="524"/>
                      <a:pt x="51" y="508"/>
                      <a:pt x="59" y="493"/>
                    </a:cubicBezTo>
                    <a:cubicBezTo>
                      <a:pt x="67" y="479"/>
                      <a:pt x="78" y="465"/>
                      <a:pt x="93" y="453"/>
                    </a:cubicBezTo>
                    <a:cubicBezTo>
                      <a:pt x="107" y="441"/>
                      <a:pt x="125" y="431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7" y="425"/>
                      <a:pt x="147" y="425"/>
                      <a:pt x="147" y="425"/>
                    </a:cubicBezTo>
                    <a:cubicBezTo>
                      <a:pt x="149" y="425"/>
                      <a:pt x="157" y="423"/>
                      <a:pt x="169" y="421"/>
                    </a:cubicBezTo>
                    <a:cubicBezTo>
                      <a:pt x="182" y="420"/>
                      <a:pt x="200" y="420"/>
                      <a:pt x="220" y="424"/>
                    </a:cubicBezTo>
                    <a:cubicBezTo>
                      <a:pt x="233" y="426"/>
                      <a:pt x="247" y="431"/>
                      <a:pt x="260" y="439"/>
                    </a:cubicBezTo>
                    <a:cubicBezTo>
                      <a:pt x="269" y="444"/>
                      <a:pt x="278" y="450"/>
                      <a:pt x="286" y="458"/>
                    </a:cubicBezTo>
                    <a:cubicBezTo>
                      <a:pt x="294" y="466"/>
                      <a:pt x="301" y="475"/>
                      <a:pt x="308" y="486"/>
                    </a:cubicBezTo>
                    <a:cubicBezTo>
                      <a:pt x="312" y="491"/>
                      <a:pt x="310" y="499"/>
                      <a:pt x="305" y="502"/>
                    </a:cubicBezTo>
                    <a:cubicBezTo>
                      <a:pt x="299" y="505"/>
                      <a:pt x="292" y="504"/>
                      <a:pt x="289" y="498"/>
                    </a:cubicBezTo>
                    <a:cubicBezTo>
                      <a:pt x="283" y="489"/>
                      <a:pt x="276" y="481"/>
                      <a:pt x="270" y="475"/>
                    </a:cubicBezTo>
                    <a:cubicBezTo>
                      <a:pt x="263" y="468"/>
                      <a:pt x="256" y="463"/>
                      <a:pt x="249" y="459"/>
                    </a:cubicBezTo>
                    <a:cubicBezTo>
                      <a:pt x="238" y="453"/>
                      <a:pt x="226" y="449"/>
                      <a:pt x="215" y="447"/>
                    </a:cubicBezTo>
                    <a:cubicBezTo>
                      <a:pt x="205" y="444"/>
                      <a:pt x="194" y="444"/>
                      <a:pt x="185" y="444"/>
                    </a:cubicBezTo>
                    <a:cubicBezTo>
                      <a:pt x="167" y="444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54" y="448"/>
                      <a:pt x="154" y="448"/>
                      <a:pt x="154" y="448"/>
                    </a:cubicBezTo>
                    <a:cubicBezTo>
                      <a:pt x="135" y="453"/>
                      <a:pt x="120" y="461"/>
                      <a:pt x="108" y="471"/>
                    </a:cubicBezTo>
                    <a:cubicBezTo>
                      <a:pt x="96" y="481"/>
                      <a:pt x="86" y="493"/>
                      <a:pt x="79" y="505"/>
                    </a:cubicBezTo>
                    <a:cubicBezTo>
                      <a:pt x="72" y="518"/>
                      <a:pt x="67" y="531"/>
                      <a:pt x="65" y="542"/>
                    </a:cubicBezTo>
                    <a:cubicBezTo>
                      <a:pt x="62" y="551"/>
                      <a:pt x="62" y="559"/>
                      <a:pt x="62" y="565"/>
                    </a:cubicBezTo>
                    <a:cubicBezTo>
                      <a:pt x="62" y="566"/>
                      <a:pt x="62" y="568"/>
                      <a:pt x="62" y="569"/>
                    </a:cubicBezTo>
                    <a:cubicBezTo>
                      <a:pt x="62" y="570"/>
                      <a:pt x="62" y="570"/>
                      <a:pt x="62" y="570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6"/>
                      <a:pt x="62" y="576"/>
                      <a:pt x="62" y="576"/>
                    </a:cubicBezTo>
                    <a:cubicBezTo>
                      <a:pt x="62" y="577"/>
                      <a:pt x="63" y="577"/>
                      <a:pt x="63" y="578"/>
                    </a:cubicBezTo>
                    <a:cubicBezTo>
                      <a:pt x="63" y="581"/>
                      <a:pt x="63" y="584"/>
                      <a:pt x="64" y="588"/>
                    </a:cubicBezTo>
                    <a:cubicBezTo>
                      <a:pt x="65" y="595"/>
                      <a:pt x="68" y="606"/>
                      <a:pt x="74" y="618"/>
                    </a:cubicBezTo>
                    <a:cubicBezTo>
                      <a:pt x="78" y="626"/>
                      <a:pt x="83" y="634"/>
                      <a:pt x="89" y="642"/>
                    </a:cubicBezTo>
                    <a:cubicBezTo>
                      <a:pt x="98" y="653"/>
                      <a:pt x="110" y="664"/>
                      <a:pt x="126" y="673"/>
                    </a:cubicBezTo>
                    <a:cubicBezTo>
                      <a:pt x="139" y="681"/>
                      <a:pt x="156" y="688"/>
                      <a:pt x="177" y="692"/>
                    </a:cubicBezTo>
                    <a:cubicBezTo>
                      <a:pt x="177" y="692"/>
                      <a:pt x="177" y="692"/>
                      <a:pt x="177" y="692"/>
                    </a:cubicBezTo>
                    <a:cubicBezTo>
                      <a:pt x="178" y="692"/>
                      <a:pt x="178" y="693"/>
                      <a:pt x="180" y="693"/>
                    </a:cubicBezTo>
                    <a:cubicBezTo>
                      <a:pt x="182" y="693"/>
                      <a:pt x="185" y="693"/>
                      <a:pt x="189" y="693"/>
                    </a:cubicBezTo>
                    <a:cubicBezTo>
                      <a:pt x="197" y="693"/>
                      <a:pt x="208" y="693"/>
                      <a:pt x="219" y="690"/>
                    </a:cubicBezTo>
                    <a:cubicBezTo>
                      <a:pt x="227" y="688"/>
                      <a:pt x="234" y="685"/>
                      <a:pt x="241" y="681"/>
                    </a:cubicBezTo>
                    <a:cubicBezTo>
                      <a:pt x="247" y="678"/>
                      <a:pt x="252" y="675"/>
                      <a:pt x="256" y="672"/>
                    </a:cubicBezTo>
                    <a:cubicBezTo>
                      <a:pt x="260" y="669"/>
                      <a:pt x="263" y="666"/>
                      <a:pt x="267" y="662"/>
                    </a:cubicBezTo>
                    <a:cubicBezTo>
                      <a:pt x="270" y="660"/>
                      <a:pt x="272" y="657"/>
                      <a:pt x="275" y="654"/>
                    </a:cubicBezTo>
                    <a:cubicBezTo>
                      <a:pt x="278" y="650"/>
                      <a:pt x="282" y="645"/>
                      <a:pt x="286" y="638"/>
                    </a:cubicBezTo>
                    <a:cubicBezTo>
                      <a:pt x="292" y="630"/>
                      <a:pt x="298" y="620"/>
                      <a:pt x="306" y="607"/>
                    </a:cubicBezTo>
                    <a:cubicBezTo>
                      <a:pt x="306" y="607"/>
                      <a:pt x="306" y="607"/>
                      <a:pt x="306" y="607"/>
                    </a:cubicBezTo>
                    <a:lnTo>
                      <a:pt x="475" y="3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Freeform: Shape 16">
                <a:extLst>
                  <a:ext uri="{FF2B5EF4-FFF2-40B4-BE49-F238E27FC236}">
                    <a16:creationId xmlns:a16="http://schemas.microsoft.com/office/drawing/2014/main" id="{6A84EA3A-1AAD-284B-2A32-03B04889CC9F}"/>
                  </a:ext>
                </a:extLst>
              </p:cNvPr>
              <p:cNvSpPr/>
              <p:nvPr/>
            </p:nvSpPr>
            <p:spPr bwMode="auto">
              <a:xfrm flipH="1">
                <a:off x="2135188" y="2505075"/>
                <a:ext cx="152400" cy="276225"/>
              </a:xfrm>
              <a:custGeom>
                <a:avLst/>
                <a:gdLst/>
                <a:ahLst/>
                <a:cxnLst>
                  <a:cxn ang="0">
                    <a:pos x="18" y="197"/>
                  </a:cxn>
                  <a:cxn ang="0">
                    <a:pos x="14" y="195"/>
                  </a:cxn>
                  <a:cxn ang="0">
                    <a:pos x="9" y="156"/>
                  </a:cxn>
                  <a:cxn ang="0">
                    <a:pos x="44" y="35"/>
                  </a:cxn>
                  <a:cxn ang="0">
                    <a:pos x="67" y="3"/>
                  </a:cxn>
                  <a:cxn ang="0">
                    <a:pos x="99" y="26"/>
                  </a:cxn>
                  <a:cxn ang="0">
                    <a:pos x="54" y="190"/>
                  </a:cxn>
                  <a:cxn ang="0">
                    <a:pos x="18" y="197"/>
                  </a:cxn>
                </a:cxnLst>
                <a:rect l="0" t="0" r="r" b="b"/>
                <a:pathLst>
                  <a:path w="113" h="204">
                    <a:moveTo>
                      <a:pt x="18" y="197"/>
                    </a:moveTo>
                    <a:cubicBezTo>
                      <a:pt x="17" y="197"/>
                      <a:pt x="16" y="196"/>
                      <a:pt x="14" y="195"/>
                    </a:cubicBezTo>
                    <a:cubicBezTo>
                      <a:pt x="2" y="186"/>
                      <a:pt x="0" y="168"/>
                      <a:pt x="9" y="156"/>
                    </a:cubicBezTo>
                    <a:cubicBezTo>
                      <a:pt x="10" y="155"/>
                      <a:pt x="54" y="97"/>
                      <a:pt x="44" y="35"/>
                    </a:cubicBezTo>
                    <a:cubicBezTo>
                      <a:pt x="41" y="20"/>
                      <a:pt x="52" y="5"/>
                      <a:pt x="67" y="3"/>
                    </a:cubicBezTo>
                    <a:cubicBezTo>
                      <a:pt x="83" y="0"/>
                      <a:pt x="97" y="11"/>
                      <a:pt x="99" y="26"/>
                    </a:cubicBezTo>
                    <a:cubicBezTo>
                      <a:pt x="113" y="112"/>
                      <a:pt x="56" y="187"/>
                      <a:pt x="54" y="190"/>
                    </a:cubicBezTo>
                    <a:cubicBezTo>
                      <a:pt x="45" y="202"/>
                      <a:pt x="30" y="204"/>
                      <a:pt x="18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Freeform: Shape 17">
                <a:extLst>
                  <a:ext uri="{FF2B5EF4-FFF2-40B4-BE49-F238E27FC236}">
                    <a16:creationId xmlns:a16="http://schemas.microsoft.com/office/drawing/2014/main" id="{AC4819B8-00CE-3D75-99DB-BD24C7E42BB7}"/>
                  </a:ext>
                </a:extLst>
              </p:cNvPr>
              <p:cNvSpPr/>
              <p:nvPr/>
            </p:nvSpPr>
            <p:spPr bwMode="auto">
              <a:xfrm flipH="1">
                <a:off x="1862138" y="2668588"/>
                <a:ext cx="227013" cy="230188"/>
              </a:xfrm>
              <a:custGeom>
                <a:avLst/>
                <a:gdLst/>
                <a:ahLst/>
                <a:cxnLst>
                  <a:cxn ang="0">
                    <a:pos x="18" y="162"/>
                  </a:cxn>
                  <a:cxn ang="0">
                    <a:pos x="6" y="127"/>
                  </a:cxn>
                  <a:cxn ang="0">
                    <a:pos x="125" y="6"/>
                  </a:cxn>
                  <a:cxn ang="0">
                    <a:pos x="161" y="22"/>
                  </a:cxn>
                  <a:cxn ang="0">
                    <a:pos x="145" y="58"/>
                  </a:cxn>
                  <a:cxn ang="0">
                    <a:pos x="58" y="149"/>
                  </a:cxn>
                  <a:cxn ang="0">
                    <a:pos x="21" y="164"/>
                  </a:cxn>
                  <a:cxn ang="0">
                    <a:pos x="18" y="162"/>
                  </a:cxn>
                </a:cxnLst>
                <a:rect l="0" t="0" r="r" b="b"/>
                <a:pathLst>
                  <a:path w="167" h="170">
                    <a:moveTo>
                      <a:pt x="18" y="162"/>
                    </a:moveTo>
                    <a:cubicBezTo>
                      <a:pt x="6" y="155"/>
                      <a:pt x="0" y="140"/>
                      <a:pt x="6" y="127"/>
                    </a:cubicBezTo>
                    <a:cubicBezTo>
                      <a:pt x="7" y="124"/>
                      <a:pt x="44" y="37"/>
                      <a:pt x="125" y="6"/>
                    </a:cubicBezTo>
                    <a:cubicBezTo>
                      <a:pt x="140" y="0"/>
                      <a:pt x="156" y="8"/>
                      <a:pt x="161" y="22"/>
                    </a:cubicBezTo>
                    <a:cubicBezTo>
                      <a:pt x="167" y="37"/>
                      <a:pt x="160" y="53"/>
                      <a:pt x="145" y="58"/>
                    </a:cubicBezTo>
                    <a:cubicBezTo>
                      <a:pt x="87" y="81"/>
                      <a:pt x="58" y="148"/>
                      <a:pt x="58" y="149"/>
                    </a:cubicBezTo>
                    <a:cubicBezTo>
                      <a:pt x="52" y="163"/>
                      <a:pt x="35" y="170"/>
                      <a:pt x="21" y="164"/>
                    </a:cubicBezTo>
                    <a:cubicBezTo>
                      <a:pt x="20" y="163"/>
                      <a:pt x="19" y="163"/>
                      <a:pt x="18" y="1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7CD1CECD-8957-1B1C-CAAE-2F6F54DE397F}"/>
              </a:ext>
            </a:extLst>
          </p:cNvPr>
          <p:cNvSpPr/>
          <p:nvPr/>
        </p:nvSpPr>
        <p:spPr bwMode="auto">
          <a:xfrm flipH="1">
            <a:off x="1044654" y="4262882"/>
            <a:ext cx="4606958" cy="646331"/>
          </a:xfrm>
          <a:custGeom>
            <a:avLst/>
            <a:gdLst>
              <a:gd name="T0" fmla="*/ 229 w 695"/>
              <a:gd name="T1" fmla="*/ 157 h 174"/>
              <a:gd name="T2" fmla="*/ 338 w 695"/>
              <a:gd name="T3" fmla="*/ 173 h 174"/>
              <a:gd name="T4" fmla="*/ 395 w 695"/>
              <a:gd name="T5" fmla="*/ 157 h 174"/>
              <a:gd name="T6" fmla="*/ 273 w 695"/>
              <a:gd name="T7" fmla="*/ 86 h 174"/>
              <a:gd name="T8" fmla="*/ 273 w 695"/>
              <a:gd name="T9" fmla="*/ 72 h 174"/>
              <a:gd name="T10" fmla="*/ 355 w 695"/>
              <a:gd name="T11" fmla="*/ 82 h 174"/>
              <a:gd name="T12" fmla="*/ 493 w 695"/>
              <a:gd name="T13" fmla="*/ 99 h 174"/>
              <a:gd name="T14" fmla="*/ 563 w 695"/>
              <a:gd name="T15" fmla="*/ 86 h 174"/>
              <a:gd name="T16" fmla="*/ 534 w 695"/>
              <a:gd name="T17" fmla="*/ 47 h 174"/>
              <a:gd name="T18" fmla="*/ 569 w 695"/>
              <a:gd name="T19" fmla="*/ 32 h 174"/>
              <a:gd name="T20" fmla="*/ 656 w 695"/>
              <a:gd name="T21" fmla="*/ 39 h 174"/>
              <a:gd name="T22" fmla="*/ 653 w 695"/>
              <a:gd name="T23" fmla="*/ 8 h 174"/>
              <a:gd name="T24" fmla="*/ 656 w 695"/>
              <a:gd name="T25" fmla="*/ 4 h 174"/>
              <a:gd name="T26" fmla="*/ 677 w 695"/>
              <a:gd name="T27" fmla="*/ 3 h 174"/>
              <a:gd name="T28" fmla="*/ 689 w 695"/>
              <a:gd name="T29" fmla="*/ 2 h 174"/>
              <a:gd name="T30" fmla="*/ 656 w 695"/>
              <a:gd name="T31" fmla="*/ 1 h 174"/>
              <a:gd name="T32" fmla="*/ 645 w 695"/>
              <a:gd name="T33" fmla="*/ 8 h 174"/>
              <a:gd name="T34" fmla="*/ 652 w 695"/>
              <a:gd name="T35" fmla="*/ 28 h 174"/>
              <a:gd name="T36" fmla="*/ 633 w 695"/>
              <a:gd name="T37" fmla="*/ 32 h 174"/>
              <a:gd name="T38" fmla="*/ 631 w 695"/>
              <a:gd name="T39" fmla="*/ 31 h 174"/>
              <a:gd name="T40" fmla="*/ 623 w 695"/>
              <a:gd name="T41" fmla="*/ 29 h 174"/>
              <a:gd name="T42" fmla="*/ 588 w 695"/>
              <a:gd name="T43" fmla="*/ 27 h 174"/>
              <a:gd name="T44" fmla="*/ 573 w 695"/>
              <a:gd name="T45" fmla="*/ 24 h 174"/>
              <a:gd name="T46" fmla="*/ 562 w 695"/>
              <a:gd name="T47" fmla="*/ 22 h 174"/>
              <a:gd name="T48" fmla="*/ 532 w 695"/>
              <a:gd name="T49" fmla="*/ 21 h 174"/>
              <a:gd name="T50" fmla="*/ 498 w 695"/>
              <a:gd name="T51" fmla="*/ 36 h 174"/>
              <a:gd name="T52" fmla="*/ 500 w 695"/>
              <a:gd name="T53" fmla="*/ 43 h 174"/>
              <a:gd name="T54" fmla="*/ 516 w 695"/>
              <a:gd name="T55" fmla="*/ 47 h 174"/>
              <a:gd name="T56" fmla="*/ 509 w 695"/>
              <a:gd name="T57" fmla="*/ 51 h 174"/>
              <a:gd name="T58" fmla="*/ 529 w 695"/>
              <a:gd name="T59" fmla="*/ 74 h 174"/>
              <a:gd name="T60" fmla="*/ 535 w 695"/>
              <a:gd name="T61" fmla="*/ 83 h 174"/>
              <a:gd name="T62" fmla="*/ 515 w 695"/>
              <a:gd name="T63" fmla="*/ 91 h 174"/>
              <a:gd name="T64" fmla="*/ 466 w 695"/>
              <a:gd name="T65" fmla="*/ 86 h 174"/>
              <a:gd name="T66" fmla="*/ 444 w 695"/>
              <a:gd name="T67" fmla="*/ 84 h 174"/>
              <a:gd name="T68" fmla="*/ 435 w 695"/>
              <a:gd name="T69" fmla="*/ 82 h 174"/>
              <a:gd name="T70" fmla="*/ 418 w 695"/>
              <a:gd name="T71" fmla="*/ 82 h 174"/>
              <a:gd name="T72" fmla="*/ 383 w 695"/>
              <a:gd name="T73" fmla="*/ 77 h 174"/>
              <a:gd name="T74" fmla="*/ 346 w 695"/>
              <a:gd name="T75" fmla="*/ 71 h 174"/>
              <a:gd name="T76" fmla="*/ 307 w 695"/>
              <a:gd name="T77" fmla="*/ 68 h 174"/>
              <a:gd name="T78" fmla="*/ 240 w 695"/>
              <a:gd name="T79" fmla="*/ 69 h 174"/>
              <a:gd name="T80" fmla="*/ 241 w 695"/>
              <a:gd name="T81" fmla="*/ 78 h 174"/>
              <a:gd name="T82" fmla="*/ 247 w 695"/>
              <a:gd name="T83" fmla="*/ 84 h 174"/>
              <a:gd name="T84" fmla="*/ 245 w 695"/>
              <a:gd name="T85" fmla="*/ 86 h 174"/>
              <a:gd name="T86" fmla="*/ 269 w 695"/>
              <a:gd name="T87" fmla="*/ 98 h 174"/>
              <a:gd name="T88" fmla="*/ 293 w 695"/>
              <a:gd name="T89" fmla="*/ 111 h 174"/>
              <a:gd name="T90" fmla="*/ 308 w 695"/>
              <a:gd name="T91" fmla="*/ 118 h 174"/>
              <a:gd name="T92" fmla="*/ 332 w 695"/>
              <a:gd name="T93" fmla="*/ 128 h 174"/>
              <a:gd name="T94" fmla="*/ 352 w 695"/>
              <a:gd name="T95" fmla="*/ 144 h 174"/>
              <a:gd name="T96" fmla="*/ 371 w 695"/>
              <a:gd name="T97" fmla="*/ 156 h 174"/>
              <a:gd name="T98" fmla="*/ 370 w 695"/>
              <a:gd name="T99" fmla="*/ 167 h 174"/>
              <a:gd name="T100" fmla="*/ 281 w 695"/>
              <a:gd name="T101" fmla="*/ 157 h 174"/>
              <a:gd name="T102" fmla="*/ 249 w 695"/>
              <a:gd name="T103" fmla="*/ 152 h 174"/>
              <a:gd name="T104" fmla="*/ 160 w 695"/>
              <a:gd name="T105" fmla="*/ 140 h 174"/>
              <a:gd name="T106" fmla="*/ 79 w 695"/>
              <a:gd name="T107" fmla="*/ 123 h 174"/>
              <a:gd name="T108" fmla="*/ 656 w 695"/>
              <a:gd name="T109" fmla="*/ 33 h 174"/>
              <a:gd name="T110" fmla="*/ 648 w 695"/>
              <a:gd name="T111" fmla="*/ 5 h 174"/>
              <a:gd name="T112" fmla="*/ 655 w 695"/>
              <a:gd name="T113" fmla="*/ 33 h 174"/>
              <a:gd name="T114" fmla="*/ 648 w 695"/>
              <a:gd name="T115" fmla="*/ 37 h 174"/>
              <a:gd name="T116" fmla="*/ 535 w 695"/>
              <a:gd name="T117" fmla="*/ 9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5" h="174">
                <a:moveTo>
                  <a:pt x="78" y="130"/>
                </a:moveTo>
                <a:cubicBezTo>
                  <a:pt x="88" y="132"/>
                  <a:pt x="101" y="134"/>
                  <a:pt x="109" y="136"/>
                </a:cubicBezTo>
                <a:cubicBezTo>
                  <a:pt x="147" y="143"/>
                  <a:pt x="179" y="151"/>
                  <a:pt x="220" y="157"/>
                </a:cubicBezTo>
                <a:cubicBezTo>
                  <a:pt x="219" y="157"/>
                  <a:pt x="222" y="157"/>
                  <a:pt x="225" y="157"/>
                </a:cubicBezTo>
                <a:cubicBezTo>
                  <a:pt x="224" y="157"/>
                  <a:pt x="224" y="157"/>
                  <a:pt x="224" y="157"/>
                </a:cubicBezTo>
                <a:cubicBezTo>
                  <a:pt x="229" y="157"/>
                  <a:pt x="229" y="157"/>
                  <a:pt x="229" y="157"/>
                </a:cubicBezTo>
                <a:cubicBezTo>
                  <a:pt x="232" y="157"/>
                  <a:pt x="229" y="158"/>
                  <a:pt x="226" y="158"/>
                </a:cubicBezTo>
                <a:cubicBezTo>
                  <a:pt x="242" y="160"/>
                  <a:pt x="257" y="162"/>
                  <a:pt x="272" y="165"/>
                </a:cubicBezTo>
                <a:cubicBezTo>
                  <a:pt x="275" y="164"/>
                  <a:pt x="280" y="166"/>
                  <a:pt x="283" y="165"/>
                </a:cubicBezTo>
                <a:cubicBezTo>
                  <a:pt x="283" y="166"/>
                  <a:pt x="283" y="166"/>
                  <a:pt x="282" y="166"/>
                </a:cubicBezTo>
                <a:cubicBezTo>
                  <a:pt x="294" y="167"/>
                  <a:pt x="295" y="167"/>
                  <a:pt x="303" y="169"/>
                </a:cubicBezTo>
                <a:cubicBezTo>
                  <a:pt x="314" y="171"/>
                  <a:pt x="325" y="172"/>
                  <a:pt x="338" y="173"/>
                </a:cubicBezTo>
                <a:cubicBezTo>
                  <a:pt x="346" y="174"/>
                  <a:pt x="351" y="174"/>
                  <a:pt x="366" y="173"/>
                </a:cubicBezTo>
                <a:cubicBezTo>
                  <a:pt x="367" y="173"/>
                  <a:pt x="372" y="173"/>
                  <a:pt x="375" y="172"/>
                </a:cubicBezTo>
                <a:cubicBezTo>
                  <a:pt x="379" y="171"/>
                  <a:pt x="379" y="171"/>
                  <a:pt x="379" y="171"/>
                </a:cubicBezTo>
                <a:cubicBezTo>
                  <a:pt x="396" y="166"/>
                  <a:pt x="387" y="169"/>
                  <a:pt x="391" y="167"/>
                </a:cubicBezTo>
                <a:cubicBezTo>
                  <a:pt x="398" y="163"/>
                  <a:pt x="396" y="163"/>
                  <a:pt x="397" y="161"/>
                </a:cubicBezTo>
                <a:cubicBezTo>
                  <a:pt x="397" y="160"/>
                  <a:pt x="396" y="158"/>
                  <a:pt x="395" y="157"/>
                </a:cubicBezTo>
                <a:cubicBezTo>
                  <a:pt x="389" y="149"/>
                  <a:pt x="378" y="143"/>
                  <a:pt x="368" y="136"/>
                </a:cubicBezTo>
                <a:cubicBezTo>
                  <a:pt x="347" y="123"/>
                  <a:pt x="322" y="111"/>
                  <a:pt x="300" y="97"/>
                </a:cubicBezTo>
                <a:cubicBezTo>
                  <a:pt x="292" y="96"/>
                  <a:pt x="289" y="93"/>
                  <a:pt x="282" y="92"/>
                </a:cubicBezTo>
                <a:cubicBezTo>
                  <a:pt x="283" y="91"/>
                  <a:pt x="283" y="91"/>
                  <a:pt x="283" y="91"/>
                </a:cubicBezTo>
                <a:cubicBezTo>
                  <a:pt x="278" y="90"/>
                  <a:pt x="279" y="89"/>
                  <a:pt x="277" y="86"/>
                </a:cubicBezTo>
                <a:cubicBezTo>
                  <a:pt x="276" y="86"/>
                  <a:pt x="275" y="85"/>
                  <a:pt x="273" y="86"/>
                </a:cubicBezTo>
                <a:cubicBezTo>
                  <a:pt x="270" y="85"/>
                  <a:pt x="274" y="83"/>
                  <a:pt x="271" y="82"/>
                </a:cubicBezTo>
                <a:cubicBezTo>
                  <a:pt x="272" y="82"/>
                  <a:pt x="270" y="83"/>
                  <a:pt x="270" y="82"/>
                </a:cubicBezTo>
                <a:cubicBezTo>
                  <a:pt x="262" y="79"/>
                  <a:pt x="272" y="82"/>
                  <a:pt x="269" y="77"/>
                </a:cubicBezTo>
                <a:cubicBezTo>
                  <a:pt x="267" y="76"/>
                  <a:pt x="264" y="74"/>
                  <a:pt x="262" y="72"/>
                </a:cubicBezTo>
                <a:cubicBezTo>
                  <a:pt x="265" y="72"/>
                  <a:pt x="269" y="72"/>
                  <a:pt x="272" y="73"/>
                </a:cubicBezTo>
                <a:cubicBezTo>
                  <a:pt x="270" y="73"/>
                  <a:pt x="271" y="72"/>
                  <a:pt x="273" y="72"/>
                </a:cubicBezTo>
                <a:cubicBezTo>
                  <a:pt x="273" y="74"/>
                  <a:pt x="281" y="72"/>
                  <a:pt x="284" y="73"/>
                </a:cubicBezTo>
                <a:cubicBezTo>
                  <a:pt x="283" y="73"/>
                  <a:pt x="281" y="73"/>
                  <a:pt x="280" y="73"/>
                </a:cubicBezTo>
                <a:cubicBezTo>
                  <a:pt x="288" y="75"/>
                  <a:pt x="297" y="75"/>
                  <a:pt x="304" y="76"/>
                </a:cubicBezTo>
                <a:cubicBezTo>
                  <a:pt x="314" y="76"/>
                  <a:pt x="320" y="79"/>
                  <a:pt x="327" y="78"/>
                </a:cubicBezTo>
                <a:cubicBezTo>
                  <a:pt x="325" y="79"/>
                  <a:pt x="330" y="79"/>
                  <a:pt x="331" y="80"/>
                </a:cubicBezTo>
                <a:cubicBezTo>
                  <a:pt x="341" y="79"/>
                  <a:pt x="345" y="82"/>
                  <a:pt x="355" y="82"/>
                </a:cubicBezTo>
                <a:cubicBezTo>
                  <a:pt x="354" y="82"/>
                  <a:pt x="354" y="82"/>
                  <a:pt x="354" y="82"/>
                </a:cubicBezTo>
                <a:cubicBezTo>
                  <a:pt x="376" y="85"/>
                  <a:pt x="398" y="88"/>
                  <a:pt x="422" y="90"/>
                </a:cubicBezTo>
                <a:cubicBezTo>
                  <a:pt x="436" y="92"/>
                  <a:pt x="446" y="95"/>
                  <a:pt x="463" y="96"/>
                </a:cubicBezTo>
                <a:cubicBezTo>
                  <a:pt x="466" y="96"/>
                  <a:pt x="464" y="96"/>
                  <a:pt x="467" y="96"/>
                </a:cubicBezTo>
                <a:cubicBezTo>
                  <a:pt x="470" y="96"/>
                  <a:pt x="466" y="96"/>
                  <a:pt x="467" y="96"/>
                </a:cubicBezTo>
                <a:cubicBezTo>
                  <a:pt x="475" y="97"/>
                  <a:pt x="483" y="98"/>
                  <a:pt x="493" y="99"/>
                </a:cubicBezTo>
                <a:cubicBezTo>
                  <a:pt x="494" y="99"/>
                  <a:pt x="497" y="99"/>
                  <a:pt x="497" y="99"/>
                </a:cubicBezTo>
                <a:cubicBezTo>
                  <a:pt x="501" y="100"/>
                  <a:pt x="508" y="100"/>
                  <a:pt x="516" y="100"/>
                </a:cubicBezTo>
                <a:cubicBezTo>
                  <a:pt x="520" y="100"/>
                  <a:pt x="524" y="100"/>
                  <a:pt x="530" y="100"/>
                </a:cubicBezTo>
                <a:cubicBezTo>
                  <a:pt x="534" y="101"/>
                  <a:pt x="558" y="94"/>
                  <a:pt x="557" y="93"/>
                </a:cubicBezTo>
                <a:cubicBezTo>
                  <a:pt x="549" y="96"/>
                  <a:pt x="562" y="89"/>
                  <a:pt x="560" y="87"/>
                </a:cubicBezTo>
                <a:cubicBezTo>
                  <a:pt x="561" y="86"/>
                  <a:pt x="562" y="86"/>
                  <a:pt x="563" y="86"/>
                </a:cubicBezTo>
                <a:cubicBezTo>
                  <a:pt x="564" y="83"/>
                  <a:pt x="563" y="81"/>
                  <a:pt x="563" y="77"/>
                </a:cubicBezTo>
                <a:cubicBezTo>
                  <a:pt x="562" y="76"/>
                  <a:pt x="559" y="76"/>
                  <a:pt x="559" y="74"/>
                </a:cubicBezTo>
                <a:cubicBezTo>
                  <a:pt x="561" y="72"/>
                  <a:pt x="557" y="70"/>
                  <a:pt x="557" y="68"/>
                </a:cubicBezTo>
                <a:cubicBezTo>
                  <a:pt x="554" y="69"/>
                  <a:pt x="551" y="68"/>
                  <a:pt x="550" y="66"/>
                </a:cubicBezTo>
                <a:cubicBezTo>
                  <a:pt x="554" y="65"/>
                  <a:pt x="554" y="65"/>
                  <a:pt x="554" y="65"/>
                </a:cubicBezTo>
                <a:cubicBezTo>
                  <a:pt x="548" y="61"/>
                  <a:pt x="545" y="52"/>
                  <a:pt x="534" y="47"/>
                </a:cubicBezTo>
                <a:cubicBezTo>
                  <a:pt x="536" y="46"/>
                  <a:pt x="536" y="46"/>
                  <a:pt x="536" y="46"/>
                </a:cubicBezTo>
                <a:cubicBezTo>
                  <a:pt x="528" y="41"/>
                  <a:pt x="524" y="34"/>
                  <a:pt x="521" y="29"/>
                </a:cubicBezTo>
                <a:cubicBezTo>
                  <a:pt x="521" y="29"/>
                  <a:pt x="520" y="30"/>
                  <a:pt x="527" y="30"/>
                </a:cubicBezTo>
                <a:cubicBezTo>
                  <a:pt x="534" y="29"/>
                  <a:pt x="537" y="29"/>
                  <a:pt x="543" y="29"/>
                </a:cubicBezTo>
                <a:cubicBezTo>
                  <a:pt x="546" y="29"/>
                  <a:pt x="546" y="30"/>
                  <a:pt x="547" y="30"/>
                </a:cubicBezTo>
                <a:cubicBezTo>
                  <a:pt x="555" y="31"/>
                  <a:pt x="560" y="33"/>
                  <a:pt x="569" y="32"/>
                </a:cubicBezTo>
                <a:cubicBezTo>
                  <a:pt x="568" y="33"/>
                  <a:pt x="568" y="33"/>
                  <a:pt x="568" y="33"/>
                </a:cubicBezTo>
                <a:cubicBezTo>
                  <a:pt x="575" y="33"/>
                  <a:pt x="586" y="34"/>
                  <a:pt x="592" y="35"/>
                </a:cubicBezTo>
                <a:cubicBezTo>
                  <a:pt x="595" y="35"/>
                  <a:pt x="603" y="36"/>
                  <a:pt x="601" y="35"/>
                </a:cubicBezTo>
                <a:cubicBezTo>
                  <a:pt x="604" y="35"/>
                  <a:pt x="600" y="36"/>
                  <a:pt x="605" y="36"/>
                </a:cubicBezTo>
                <a:cubicBezTo>
                  <a:pt x="600" y="36"/>
                  <a:pt x="600" y="36"/>
                  <a:pt x="600" y="36"/>
                </a:cubicBezTo>
                <a:cubicBezTo>
                  <a:pt x="618" y="38"/>
                  <a:pt x="625" y="42"/>
                  <a:pt x="656" y="39"/>
                </a:cubicBezTo>
                <a:cubicBezTo>
                  <a:pt x="672" y="35"/>
                  <a:pt x="667" y="30"/>
                  <a:pt x="667" y="26"/>
                </a:cubicBezTo>
                <a:cubicBezTo>
                  <a:pt x="665" y="25"/>
                  <a:pt x="664" y="21"/>
                  <a:pt x="659" y="21"/>
                </a:cubicBezTo>
                <a:cubicBezTo>
                  <a:pt x="661" y="20"/>
                  <a:pt x="661" y="20"/>
                  <a:pt x="661" y="20"/>
                </a:cubicBezTo>
                <a:cubicBezTo>
                  <a:pt x="659" y="18"/>
                  <a:pt x="657" y="14"/>
                  <a:pt x="655" y="11"/>
                </a:cubicBezTo>
                <a:cubicBezTo>
                  <a:pt x="655" y="9"/>
                  <a:pt x="653" y="10"/>
                  <a:pt x="651" y="8"/>
                </a:cubicBezTo>
                <a:cubicBezTo>
                  <a:pt x="653" y="8"/>
                  <a:pt x="653" y="8"/>
                  <a:pt x="653" y="8"/>
                </a:cubicBezTo>
                <a:cubicBezTo>
                  <a:pt x="651" y="6"/>
                  <a:pt x="649" y="6"/>
                  <a:pt x="647" y="6"/>
                </a:cubicBezTo>
                <a:cubicBezTo>
                  <a:pt x="648" y="5"/>
                  <a:pt x="648" y="5"/>
                  <a:pt x="648" y="5"/>
                </a:cubicBezTo>
                <a:cubicBezTo>
                  <a:pt x="649" y="5"/>
                  <a:pt x="650" y="4"/>
                  <a:pt x="651" y="4"/>
                </a:cubicBezTo>
                <a:cubicBezTo>
                  <a:pt x="652" y="5"/>
                  <a:pt x="653" y="5"/>
                  <a:pt x="654" y="5"/>
                </a:cubicBezTo>
                <a:cubicBezTo>
                  <a:pt x="653" y="5"/>
                  <a:pt x="654" y="5"/>
                  <a:pt x="654" y="4"/>
                </a:cubicBezTo>
                <a:cubicBezTo>
                  <a:pt x="655" y="4"/>
                  <a:pt x="655" y="4"/>
                  <a:pt x="656" y="4"/>
                </a:cubicBezTo>
                <a:cubicBezTo>
                  <a:pt x="662" y="4"/>
                  <a:pt x="666" y="4"/>
                  <a:pt x="668" y="3"/>
                </a:cubicBezTo>
                <a:cubicBezTo>
                  <a:pt x="666" y="4"/>
                  <a:pt x="671" y="4"/>
                  <a:pt x="667" y="4"/>
                </a:cubicBezTo>
                <a:cubicBezTo>
                  <a:pt x="671" y="4"/>
                  <a:pt x="674" y="4"/>
                  <a:pt x="677" y="4"/>
                </a:cubicBezTo>
                <a:cubicBezTo>
                  <a:pt x="676" y="4"/>
                  <a:pt x="675" y="4"/>
                  <a:pt x="674" y="4"/>
                </a:cubicBezTo>
                <a:cubicBezTo>
                  <a:pt x="678" y="3"/>
                  <a:pt x="682" y="3"/>
                  <a:pt x="682" y="3"/>
                </a:cubicBezTo>
                <a:cubicBezTo>
                  <a:pt x="680" y="3"/>
                  <a:pt x="679" y="3"/>
                  <a:pt x="677" y="3"/>
                </a:cubicBezTo>
                <a:cubicBezTo>
                  <a:pt x="679" y="2"/>
                  <a:pt x="687" y="2"/>
                  <a:pt x="687" y="3"/>
                </a:cubicBezTo>
                <a:cubicBezTo>
                  <a:pt x="687" y="4"/>
                  <a:pt x="681" y="4"/>
                  <a:pt x="683" y="4"/>
                </a:cubicBezTo>
                <a:cubicBezTo>
                  <a:pt x="695" y="4"/>
                  <a:pt x="695" y="4"/>
                  <a:pt x="695" y="4"/>
                </a:cubicBezTo>
                <a:cubicBezTo>
                  <a:pt x="692" y="4"/>
                  <a:pt x="691" y="3"/>
                  <a:pt x="693" y="3"/>
                </a:cubicBezTo>
                <a:cubicBezTo>
                  <a:pt x="688" y="3"/>
                  <a:pt x="688" y="3"/>
                  <a:pt x="688" y="3"/>
                </a:cubicBezTo>
                <a:cubicBezTo>
                  <a:pt x="689" y="2"/>
                  <a:pt x="689" y="2"/>
                  <a:pt x="689" y="2"/>
                </a:cubicBezTo>
                <a:cubicBezTo>
                  <a:pt x="682" y="2"/>
                  <a:pt x="677" y="1"/>
                  <a:pt x="668" y="1"/>
                </a:cubicBezTo>
                <a:cubicBezTo>
                  <a:pt x="670" y="2"/>
                  <a:pt x="670" y="2"/>
                  <a:pt x="670" y="2"/>
                </a:cubicBezTo>
                <a:cubicBezTo>
                  <a:pt x="665" y="2"/>
                  <a:pt x="659" y="3"/>
                  <a:pt x="655" y="3"/>
                </a:cubicBezTo>
                <a:cubicBezTo>
                  <a:pt x="658" y="2"/>
                  <a:pt x="656" y="2"/>
                  <a:pt x="657" y="2"/>
                </a:cubicBezTo>
                <a:cubicBezTo>
                  <a:pt x="655" y="2"/>
                  <a:pt x="654" y="2"/>
                  <a:pt x="652" y="2"/>
                </a:cubicBezTo>
                <a:cubicBezTo>
                  <a:pt x="656" y="1"/>
                  <a:pt x="656" y="1"/>
                  <a:pt x="656" y="1"/>
                </a:cubicBezTo>
                <a:cubicBezTo>
                  <a:pt x="655" y="1"/>
                  <a:pt x="654" y="2"/>
                  <a:pt x="652" y="2"/>
                </a:cubicBezTo>
                <a:cubicBezTo>
                  <a:pt x="649" y="3"/>
                  <a:pt x="655" y="0"/>
                  <a:pt x="645" y="4"/>
                </a:cubicBezTo>
                <a:cubicBezTo>
                  <a:pt x="644" y="4"/>
                  <a:pt x="644" y="4"/>
                  <a:pt x="644" y="4"/>
                </a:cubicBezTo>
                <a:cubicBezTo>
                  <a:pt x="644" y="6"/>
                  <a:pt x="643" y="7"/>
                  <a:pt x="643" y="7"/>
                </a:cubicBezTo>
                <a:cubicBezTo>
                  <a:pt x="643" y="7"/>
                  <a:pt x="643" y="7"/>
                  <a:pt x="643" y="7"/>
                </a:cubicBezTo>
                <a:cubicBezTo>
                  <a:pt x="641" y="10"/>
                  <a:pt x="645" y="6"/>
                  <a:pt x="645" y="8"/>
                </a:cubicBezTo>
                <a:cubicBezTo>
                  <a:pt x="644" y="9"/>
                  <a:pt x="641" y="9"/>
                  <a:pt x="640" y="11"/>
                </a:cubicBezTo>
                <a:cubicBezTo>
                  <a:pt x="640" y="13"/>
                  <a:pt x="645" y="16"/>
                  <a:pt x="644" y="19"/>
                </a:cubicBezTo>
                <a:cubicBezTo>
                  <a:pt x="647" y="21"/>
                  <a:pt x="650" y="23"/>
                  <a:pt x="653" y="24"/>
                </a:cubicBezTo>
                <a:cubicBezTo>
                  <a:pt x="654" y="25"/>
                  <a:pt x="649" y="25"/>
                  <a:pt x="652" y="26"/>
                </a:cubicBezTo>
                <a:cubicBezTo>
                  <a:pt x="650" y="26"/>
                  <a:pt x="649" y="26"/>
                  <a:pt x="648" y="27"/>
                </a:cubicBezTo>
                <a:cubicBezTo>
                  <a:pt x="650" y="27"/>
                  <a:pt x="650" y="30"/>
                  <a:pt x="652" y="28"/>
                </a:cubicBezTo>
                <a:cubicBezTo>
                  <a:pt x="653" y="30"/>
                  <a:pt x="654" y="32"/>
                  <a:pt x="653" y="33"/>
                </a:cubicBezTo>
                <a:cubicBezTo>
                  <a:pt x="652" y="33"/>
                  <a:pt x="650" y="33"/>
                  <a:pt x="649" y="33"/>
                </a:cubicBezTo>
                <a:cubicBezTo>
                  <a:pt x="648" y="34"/>
                  <a:pt x="650" y="34"/>
                  <a:pt x="646" y="34"/>
                </a:cubicBezTo>
                <a:cubicBezTo>
                  <a:pt x="638" y="35"/>
                  <a:pt x="640" y="33"/>
                  <a:pt x="639" y="32"/>
                </a:cubicBezTo>
                <a:cubicBezTo>
                  <a:pt x="643" y="32"/>
                  <a:pt x="643" y="32"/>
                  <a:pt x="643" y="32"/>
                </a:cubicBezTo>
                <a:cubicBezTo>
                  <a:pt x="640" y="32"/>
                  <a:pt x="637" y="32"/>
                  <a:pt x="633" y="32"/>
                </a:cubicBezTo>
                <a:cubicBezTo>
                  <a:pt x="635" y="30"/>
                  <a:pt x="640" y="32"/>
                  <a:pt x="643" y="32"/>
                </a:cubicBezTo>
                <a:cubicBezTo>
                  <a:pt x="642" y="30"/>
                  <a:pt x="642" y="30"/>
                  <a:pt x="642" y="30"/>
                </a:cubicBezTo>
                <a:cubicBezTo>
                  <a:pt x="636" y="29"/>
                  <a:pt x="638" y="31"/>
                  <a:pt x="632" y="30"/>
                </a:cubicBezTo>
                <a:cubicBezTo>
                  <a:pt x="634" y="30"/>
                  <a:pt x="634" y="30"/>
                  <a:pt x="634" y="30"/>
                </a:cubicBezTo>
                <a:cubicBezTo>
                  <a:pt x="629" y="29"/>
                  <a:pt x="629" y="29"/>
                  <a:pt x="629" y="29"/>
                </a:cubicBezTo>
                <a:cubicBezTo>
                  <a:pt x="628" y="30"/>
                  <a:pt x="627" y="31"/>
                  <a:pt x="631" y="31"/>
                </a:cubicBezTo>
                <a:cubicBezTo>
                  <a:pt x="626" y="32"/>
                  <a:pt x="627" y="31"/>
                  <a:pt x="621" y="30"/>
                </a:cubicBezTo>
                <a:cubicBezTo>
                  <a:pt x="618" y="31"/>
                  <a:pt x="624" y="31"/>
                  <a:pt x="622" y="31"/>
                </a:cubicBezTo>
                <a:cubicBezTo>
                  <a:pt x="621" y="32"/>
                  <a:pt x="617" y="32"/>
                  <a:pt x="614" y="31"/>
                </a:cubicBezTo>
                <a:cubicBezTo>
                  <a:pt x="609" y="31"/>
                  <a:pt x="614" y="30"/>
                  <a:pt x="613" y="30"/>
                </a:cubicBezTo>
                <a:cubicBezTo>
                  <a:pt x="614" y="30"/>
                  <a:pt x="618" y="30"/>
                  <a:pt x="616" y="30"/>
                </a:cubicBezTo>
                <a:cubicBezTo>
                  <a:pt x="624" y="30"/>
                  <a:pt x="618" y="29"/>
                  <a:pt x="623" y="29"/>
                </a:cubicBezTo>
                <a:cubicBezTo>
                  <a:pt x="619" y="27"/>
                  <a:pt x="617" y="28"/>
                  <a:pt x="615" y="28"/>
                </a:cubicBezTo>
                <a:cubicBezTo>
                  <a:pt x="616" y="29"/>
                  <a:pt x="612" y="29"/>
                  <a:pt x="613" y="29"/>
                </a:cubicBezTo>
                <a:cubicBezTo>
                  <a:pt x="600" y="30"/>
                  <a:pt x="611" y="27"/>
                  <a:pt x="603" y="27"/>
                </a:cubicBezTo>
                <a:cubicBezTo>
                  <a:pt x="602" y="28"/>
                  <a:pt x="589" y="27"/>
                  <a:pt x="591" y="29"/>
                </a:cubicBezTo>
                <a:cubicBezTo>
                  <a:pt x="589" y="29"/>
                  <a:pt x="586" y="29"/>
                  <a:pt x="585" y="29"/>
                </a:cubicBezTo>
                <a:cubicBezTo>
                  <a:pt x="589" y="28"/>
                  <a:pt x="583" y="28"/>
                  <a:pt x="588" y="27"/>
                </a:cubicBezTo>
                <a:cubicBezTo>
                  <a:pt x="586" y="27"/>
                  <a:pt x="586" y="27"/>
                  <a:pt x="586" y="27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0" y="26"/>
                  <a:pt x="587" y="24"/>
                  <a:pt x="586" y="24"/>
                </a:cubicBezTo>
                <a:cubicBezTo>
                  <a:pt x="581" y="24"/>
                  <a:pt x="586" y="25"/>
                  <a:pt x="580" y="24"/>
                </a:cubicBezTo>
                <a:cubicBezTo>
                  <a:pt x="583" y="24"/>
                  <a:pt x="581" y="23"/>
                  <a:pt x="579" y="23"/>
                </a:cubicBezTo>
                <a:cubicBezTo>
                  <a:pt x="582" y="24"/>
                  <a:pt x="576" y="24"/>
                  <a:pt x="573" y="24"/>
                </a:cubicBezTo>
                <a:cubicBezTo>
                  <a:pt x="569" y="24"/>
                  <a:pt x="567" y="23"/>
                  <a:pt x="568" y="23"/>
                </a:cubicBezTo>
                <a:cubicBezTo>
                  <a:pt x="574" y="22"/>
                  <a:pt x="574" y="22"/>
                  <a:pt x="574" y="22"/>
                </a:cubicBezTo>
                <a:cubicBezTo>
                  <a:pt x="570" y="23"/>
                  <a:pt x="573" y="22"/>
                  <a:pt x="570" y="22"/>
                </a:cubicBezTo>
                <a:cubicBezTo>
                  <a:pt x="568" y="22"/>
                  <a:pt x="564" y="23"/>
                  <a:pt x="562" y="23"/>
                </a:cubicBezTo>
                <a:cubicBezTo>
                  <a:pt x="558" y="23"/>
                  <a:pt x="558" y="22"/>
                  <a:pt x="556" y="22"/>
                </a:cubicBezTo>
                <a:cubicBezTo>
                  <a:pt x="562" y="22"/>
                  <a:pt x="562" y="22"/>
                  <a:pt x="562" y="22"/>
                </a:cubicBezTo>
                <a:cubicBezTo>
                  <a:pt x="556" y="22"/>
                  <a:pt x="564" y="21"/>
                  <a:pt x="556" y="21"/>
                </a:cubicBezTo>
                <a:cubicBezTo>
                  <a:pt x="553" y="21"/>
                  <a:pt x="553" y="21"/>
                  <a:pt x="553" y="21"/>
                </a:cubicBezTo>
                <a:cubicBezTo>
                  <a:pt x="552" y="21"/>
                  <a:pt x="552" y="21"/>
                  <a:pt x="554" y="20"/>
                </a:cubicBezTo>
                <a:cubicBezTo>
                  <a:pt x="552" y="21"/>
                  <a:pt x="548" y="21"/>
                  <a:pt x="546" y="21"/>
                </a:cubicBezTo>
                <a:cubicBezTo>
                  <a:pt x="546" y="20"/>
                  <a:pt x="546" y="20"/>
                  <a:pt x="546" y="20"/>
                </a:cubicBezTo>
                <a:cubicBezTo>
                  <a:pt x="543" y="20"/>
                  <a:pt x="536" y="21"/>
                  <a:pt x="532" y="21"/>
                </a:cubicBezTo>
                <a:cubicBezTo>
                  <a:pt x="534" y="22"/>
                  <a:pt x="538" y="20"/>
                  <a:pt x="543" y="21"/>
                </a:cubicBezTo>
                <a:cubicBezTo>
                  <a:pt x="545" y="22"/>
                  <a:pt x="536" y="22"/>
                  <a:pt x="534" y="22"/>
                </a:cubicBezTo>
                <a:cubicBezTo>
                  <a:pt x="537" y="21"/>
                  <a:pt x="523" y="22"/>
                  <a:pt x="513" y="25"/>
                </a:cubicBezTo>
                <a:cubicBezTo>
                  <a:pt x="507" y="26"/>
                  <a:pt x="500" y="29"/>
                  <a:pt x="500" y="29"/>
                </a:cubicBezTo>
                <a:cubicBezTo>
                  <a:pt x="501" y="30"/>
                  <a:pt x="501" y="30"/>
                  <a:pt x="501" y="30"/>
                </a:cubicBezTo>
                <a:cubicBezTo>
                  <a:pt x="493" y="32"/>
                  <a:pt x="499" y="34"/>
                  <a:pt x="498" y="36"/>
                </a:cubicBezTo>
                <a:cubicBezTo>
                  <a:pt x="496" y="35"/>
                  <a:pt x="494" y="35"/>
                  <a:pt x="494" y="37"/>
                </a:cubicBezTo>
                <a:cubicBezTo>
                  <a:pt x="497" y="35"/>
                  <a:pt x="499" y="38"/>
                  <a:pt x="501" y="37"/>
                </a:cubicBezTo>
                <a:cubicBezTo>
                  <a:pt x="501" y="39"/>
                  <a:pt x="496" y="37"/>
                  <a:pt x="494" y="38"/>
                </a:cubicBezTo>
                <a:cubicBezTo>
                  <a:pt x="497" y="39"/>
                  <a:pt x="494" y="41"/>
                  <a:pt x="498" y="41"/>
                </a:cubicBezTo>
                <a:cubicBezTo>
                  <a:pt x="498" y="40"/>
                  <a:pt x="500" y="41"/>
                  <a:pt x="502" y="41"/>
                </a:cubicBezTo>
                <a:cubicBezTo>
                  <a:pt x="503" y="43"/>
                  <a:pt x="500" y="41"/>
                  <a:pt x="500" y="43"/>
                </a:cubicBezTo>
                <a:cubicBezTo>
                  <a:pt x="501" y="43"/>
                  <a:pt x="504" y="44"/>
                  <a:pt x="504" y="42"/>
                </a:cubicBezTo>
                <a:cubicBezTo>
                  <a:pt x="504" y="43"/>
                  <a:pt x="509" y="44"/>
                  <a:pt x="507" y="45"/>
                </a:cubicBezTo>
                <a:cubicBezTo>
                  <a:pt x="506" y="46"/>
                  <a:pt x="505" y="44"/>
                  <a:pt x="504" y="45"/>
                </a:cubicBezTo>
                <a:cubicBezTo>
                  <a:pt x="505" y="47"/>
                  <a:pt x="510" y="45"/>
                  <a:pt x="513" y="47"/>
                </a:cubicBezTo>
                <a:cubicBezTo>
                  <a:pt x="513" y="45"/>
                  <a:pt x="518" y="45"/>
                  <a:pt x="520" y="46"/>
                </a:cubicBezTo>
                <a:cubicBezTo>
                  <a:pt x="521" y="49"/>
                  <a:pt x="518" y="45"/>
                  <a:pt x="516" y="47"/>
                </a:cubicBezTo>
                <a:cubicBezTo>
                  <a:pt x="517" y="48"/>
                  <a:pt x="517" y="48"/>
                  <a:pt x="517" y="48"/>
                </a:cubicBezTo>
                <a:cubicBezTo>
                  <a:pt x="515" y="50"/>
                  <a:pt x="508" y="46"/>
                  <a:pt x="506" y="48"/>
                </a:cubicBezTo>
                <a:cubicBezTo>
                  <a:pt x="509" y="49"/>
                  <a:pt x="509" y="49"/>
                  <a:pt x="509" y="49"/>
                </a:cubicBezTo>
                <a:cubicBezTo>
                  <a:pt x="507" y="49"/>
                  <a:pt x="505" y="49"/>
                  <a:pt x="504" y="50"/>
                </a:cubicBezTo>
                <a:cubicBezTo>
                  <a:pt x="507" y="50"/>
                  <a:pt x="507" y="52"/>
                  <a:pt x="508" y="52"/>
                </a:cubicBezTo>
                <a:cubicBezTo>
                  <a:pt x="511" y="52"/>
                  <a:pt x="507" y="52"/>
                  <a:pt x="509" y="51"/>
                </a:cubicBezTo>
                <a:cubicBezTo>
                  <a:pt x="510" y="52"/>
                  <a:pt x="514" y="52"/>
                  <a:pt x="515" y="54"/>
                </a:cubicBezTo>
                <a:cubicBezTo>
                  <a:pt x="512" y="53"/>
                  <a:pt x="512" y="55"/>
                  <a:pt x="510" y="55"/>
                </a:cubicBezTo>
                <a:cubicBezTo>
                  <a:pt x="510" y="56"/>
                  <a:pt x="513" y="55"/>
                  <a:pt x="513" y="56"/>
                </a:cubicBezTo>
                <a:cubicBezTo>
                  <a:pt x="512" y="56"/>
                  <a:pt x="512" y="56"/>
                  <a:pt x="512" y="56"/>
                </a:cubicBezTo>
                <a:cubicBezTo>
                  <a:pt x="516" y="61"/>
                  <a:pt x="521" y="66"/>
                  <a:pt x="530" y="69"/>
                </a:cubicBezTo>
                <a:cubicBezTo>
                  <a:pt x="528" y="70"/>
                  <a:pt x="529" y="72"/>
                  <a:pt x="529" y="74"/>
                </a:cubicBezTo>
                <a:cubicBezTo>
                  <a:pt x="529" y="73"/>
                  <a:pt x="531" y="74"/>
                  <a:pt x="532" y="74"/>
                </a:cubicBezTo>
                <a:cubicBezTo>
                  <a:pt x="530" y="76"/>
                  <a:pt x="530" y="76"/>
                  <a:pt x="530" y="76"/>
                </a:cubicBezTo>
                <a:cubicBezTo>
                  <a:pt x="530" y="78"/>
                  <a:pt x="533" y="79"/>
                  <a:pt x="535" y="80"/>
                </a:cubicBezTo>
                <a:cubicBezTo>
                  <a:pt x="535" y="80"/>
                  <a:pt x="534" y="80"/>
                  <a:pt x="534" y="80"/>
                </a:cubicBezTo>
                <a:cubicBezTo>
                  <a:pt x="533" y="82"/>
                  <a:pt x="536" y="81"/>
                  <a:pt x="537" y="82"/>
                </a:cubicBezTo>
                <a:cubicBezTo>
                  <a:pt x="535" y="83"/>
                  <a:pt x="535" y="83"/>
                  <a:pt x="535" y="83"/>
                </a:cubicBezTo>
                <a:cubicBezTo>
                  <a:pt x="537" y="83"/>
                  <a:pt x="537" y="83"/>
                  <a:pt x="537" y="83"/>
                </a:cubicBezTo>
                <a:cubicBezTo>
                  <a:pt x="538" y="84"/>
                  <a:pt x="538" y="86"/>
                  <a:pt x="535" y="86"/>
                </a:cubicBezTo>
                <a:cubicBezTo>
                  <a:pt x="536" y="86"/>
                  <a:pt x="536" y="87"/>
                  <a:pt x="537" y="86"/>
                </a:cubicBezTo>
                <a:cubicBezTo>
                  <a:pt x="536" y="87"/>
                  <a:pt x="535" y="90"/>
                  <a:pt x="535" y="91"/>
                </a:cubicBezTo>
                <a:cubicBezTo>
                  <a:pt x="530" y="91"/>
                  <a:pt x="523" y="91"/>
                  <a:pt x="518" y="91"/>
                </a:cubicBezTo>
                <a:cubicBezTo>
                  <a:pt x="516" y="91"/>
                  <a:pt x="516" y="91"/>
                  <a:pt x="515" y="91"/>
                </a:cubicBezTo>
                <a:cubicBezTo>
                  <a:pt x="510" y="89"/>
                  <a:pt x="499" y="90"/>
                  <a:pt x="493" y="88"/>
                </a:cubicBezTo>
                <a:cubicBezTo>
                  <a:pt x="494" y="89"/>
                  <a:pt x="489" y="90"/>
                  <a:pt x="485" y="90"/>
                </a:cubicBezTo>
                <a:cubicBezTo>
                  <a:pt x="479" y="90"/>
                  <a:pt x="486" y="88"/>
                  <a:pt x="483" y="87"/>
                </a:cubicBezTo>
                <a:cubicBezTo>
                  <a:pt x="480" y="87"/>
                  <a:pt x="476" y="87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2" y="87"/>
                  <a:pt x="468" y="87"/>
                  <a:pt x="466" y="86"/>
                </a:cubicBezTo>
                <a:cubicBezTo>
                  <a:pt x="466" y="86"/>
                  <a:pt x="466" y="86"/>
                  <a:pt x="466" y="86"/>
                </a:cubicBezTo>
                <a:cubicBezTo>
                  <a:pt x="464" y="86"/>
                  <a:pt x="463" y="85"/>
                  <a:pt x="460" y="85"/>
                </a:cubicBezTo>
                <a:cubicBezTo>
                  <a:pt x="457" y="85"/>
                  <a:pt x="453" y="84"/>
                  <a:pt x="450" y="85"/>
                </a:cubicBezTo>
                <a:cubicBezTo>
                  <a:pt x="450" y="84"/>
                  <a:pt x="450" y="84"/>
                  <a:pt x="450" y="84"/>
                </a:cubicBezTo>
                <a:cubicBezTo>
                  <a:pt x="448" y="85"/>
                  <a:pt x="448" y="85"/>
                  <a:pt x="448" y="85"/>
                </a:cubicBezTo>
                <a:cubicBezTo>
                  <a:pt x="444" y="84"/>
                  <a:pt x="444" y="84"/>
                  <a:pt x="444" y="84"/>
                </a:cubicBezTo>
                <a:cubicBezTo>
                  <a:pt x="446" y="84"/>
                  <a:pt x="447" y="83"/>
                  <a:pt x="448" y="83"/>
                </a:cubicBezTo>
                <a:cubicBezTo>
                  <a:pt x="444" y="82"/>
                  <a:pt x="445" y="84"/>
                  <a:pt x="442" y="84"/>
                </a:cubicBezTo>
                <a:cubicBezTo>
                  <a:pt x="437" y="84"/>
                  <a:pt x="439" y="83"/>
                  <a:pt x="438" y="83"/>
                </a:cubicBezTo>
                <a:cubicBezTo>
                  <a:pt x="440" y="83"/>
                  <a:pt x="440" y="83"/>
                  <a:pt x="441" y="83"/>
                </a:cubicBezTo>
                <a:cubicBezTo>
                  <a:pt x="445" y="83"/>
                  <a:pt x="440" y="83"/>
                  <a:pt x="440" y="82"/>
                </a:cubicBezTo>
                <a:cubicBezTo>
                  <a:pt x="440" y="82"/>
                  <a:pt x="438" y="83"/>
                  <a:pt x="435" y="82"/>
                </a:cubicBezTo>
                <a:cubicBezTo>
                  <a:pt x="433" y="82"/>
                  <a:pt x="428" y="82"/>
                  <a:pt x="430" y="81"/>
                </a:cubicBezTo>
                <a:cubicBezTo>
                  <a:pt x="427" y="81"/>
                  <a:pt x="425" y="81"/>
                  <a:pt x="423" y="81"/>
                </a:cubicBezTo>
                <a:cubicBezTo>
                  <a:pt x="424" y="81"/>
                  <a:pt x="427" y="82"/>
                  <a:pt x="427" y="82"/>
                </a:cubicBezTo>
                <a:cubicBezTo>
                  <a:pt x="425" y="82"/>
                  <a:pt x="421" y="82"/>
                  <a:pt x="421" y="82"/>
                </a:cubicBezTo>
                <a:cubicBezTo>
                  <a:pt x="423" y="82"/>
                  <a:pt x="423" y="82"/>
                  <a:pt x="423" y="82"/>
                </a:cubicBezTo>
                <a:cubicBezTo>
                  <a:pt x="421" y="82"/>
                  <a:pt x="417" y="81"/>
                  <a:pt x="418" y="82"/>
                </a:cubicBezTo>
                <a:cubicBezTo>
                  <a:pt x="417" y="80"/>
                  <a:pt x="417" y="80"/>
                  <a:pt x="417" y="80"/>
                </a:cubicBezTo>
                <a:cubicBezTo>
                  <a:pt x="414" y="81"/>
                  <a:pt x="411" y="80"/>
                  <a:pt x="408" y="80"/>
                </a:cubicBezTo>
                <a:cubicBezTo>
                  <a:pt x="409" y="79"/>
                  <a:pt x="413" y="79"/>
                  <a:pt x="408" y="78"/>
                </a:cubicBezTo>
                <a:cubicBezTo>
                  <a:pt x="402" y="78"/>
                  <a:pt x="402" y="78"/>
                  <a:pt x="402" y="78"/>
                </a:cubicBezTo>
                <a:cubicBezTo>
                  <a:pt x="400" y="78"/>
                  <a:pt x="399" y="78"/>
                  <a:pt x="401" y="77"/>
                </a:cubicBezTo>
                <a:cubicBezTo>
                  <a:pt x="393" y="76"/>
                  <a:pt x="388" y="78"/>
                  <a:pt x="383" y="77"/>
                </a:cubicBezTo>
                <a:cubicBezTo>
                  <a:pt x="387" y="76"/>
                  <a:pt x="385" y="76"/>
                  <a:pt x="383" y="75"/>
                </a:cubicBezTo>
                <a:cubicBezTo>
                  <a:pt x="383" y="75"/>
                  <a:pt x="382" y="76"/>
                  <a:pt x="380" y="76"/>
                </a:cubicBezTo>
                <a:cubicBezTo>
                  <a:pt x="380" y="76"/>
                  <a:pt x="383" y="75"/>
                  <a:pt x="384" y="76"/>
                </a:cubicBezTo>
                <a:cubicBezTo>
                  <a:pt x="384" y="77"/>
                  <a:pt x="381" y="76"/>
                  <a:pt x="379" y="76"/>
                </a:cubicBezTo>
                <a:cubicBezTo>
                  <a:pt x="378" y="73"/>
                  <a:pt x="361" y="73"/>
                  <a:pt x="354" y="71"/>
                </a:cubicBezTo>
                <a:cubicBezTo>
                  <a:pt x="352" y="72"/>
                  <a:pt x="349" y="71"/>
                  <a:pt x="346" y="71"/>
                </a:cubicBezTo>
                <a:cubicBezTo>
                  <a:pt x="349" y="70"/>
                  <a:pt x="340" y="71"/>
                  <a:pt x="339" y="70"/>
                </a:cubicBezTo>
                <a:cubicBezTo>
                  <a:pt x="338" y="71"/>
                  <a:pt x="338" y="71"/>
                  <a:pt x="338" y="71"/>
                </a:cubicBezTo>
                <a:cubicBezTo>
                  <a:pt x="333" y="70"/>
                  <a:pt x="325" y="71"/>
                  <a:pt x="324" y="70"/>
                </a:cubicBezTo>
                <a:cubicBezTo>
                  <a:pt x="321" y="69"/>
                  <a:pt x="327" y="69"/>
                  <a:pt x="329" y="69"/>
                </a:cubicBezTo>
                <a:cubicBezTo>
                  <a:pt x="327" y="67"/>
                  <a:pt x="314" y="69"/>
                  <a:pt x="313" y="67"/>
                </a:cubicBezTo>
                <a:cubicBezTo>
                  <a:pt x="312" y="67"/>
                  <a:pt x="312" y="68"/>
                  <a:pt x="307" y="68"/>
                </a:cubicBezTo>
                <a:cubicBezTo>
                  <a:pt x="305" y="68"/>
                  <a:pt x="299" y="66"/>
                  <a:pt x="300" y="66"/>
                </a:cubicBezTo>
                <a:cubicBezTo>
                  <a:pt x="297" y="66"/>
                  <a:pt x="295" y="67"/>
                  <a:pt x="293" y="66"/>
                </a:cubicBezTo>
                <a:cubicBezTo>
                  <a:pt x="294" y="66"/>
                  <a:pt x="295" y="66"/>
                  <a:pt x="297" y="66"/>
                </a:cubicBezTo>
                <a:cubicBezTo>
                  <a:pt x="292" y="65"/>
                  <a:pt x="287" y="65"/>
                  <a:pt x="282" y="65"/>
                </a:cubicBezTo>
                <a:cubicBezTo>
                  <a:pt x="281" y="64"/>
                  <a:pt x="271" y="64"/>
                  <a:pt x="263" y="64"/>
                </a:cubicBezTo>
                <a:cubicBezTo>
                  <a:pt x="259" y="65"/>
                  <a:pt x="244" y="65"/>
                  <a:pt x="240" y="69"/>
                </a:cubicBezTo>
                <a:cubicBezTo>
                  <a:pt x="240" y="68"/>
                  <a:pt x="238" y="69"/>
                  <a:pt x="237" y="70"/>
                </a:cubicBezTo>
                <a:cubicBezTo>
                  <a:pt x="235" y="72"/>
                  <a:pt x="239" y="72"/>
                  <a:pt x="239" y="73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3" y="74"/>
                  <a:pt x="237" y="76"/>
                  <a:pt x="236" y="77"/>
                </a:cubicBezTo>
                <a:cubicBezTo>
                  <a:pt x="238" y="76"/>
                  <a:pt x="237" y="78"/>
                  <a:pt x="239" y="77"/>
                </a:cubicBezTo>
                <a:cubicBezTo>
                  <a:pt x="241" y="78"/>
                  <a:pt x="241" y="78"/>
                  <a:pt x="241" y="78"/>
                </a:cubicBezTo>
                <a:cubicBezTo>
                  <a:pt x="243" y="80"/>
                  <a:pt x="242" y="78"/>
                  <a:pt x="245" y="80"/>
                </a:cubicBezTo>
                <a:cubicBezTo>
                  <a:pt x="246" y="81"/>
                  <a:pt x="242" y="81"/>
                  <a:pt x="242" y="81"/>
                </a:cubicBezTo>
                <a:cubicBezTo>
                  <a:pt x="241" y="82"/>
                  <a:pt x="243" y="82"/>
                  <a:pt x="245" y="83"/>
                </a:cubicBezTo>
                <a:cubicBezTo>
                  <a:pt x="245" y="83"/>
                  <a:pt x="245" y="83"/>
                  <a:pt x="246" y="83"/>
                </a:cubicBezTo>
                <a:cubicBezTo>
                  <a:pt x="245" y="83"/>
                  <a:pt x="245" y="83"/>
                  <a:pt x="245" y="83"/>
                </a:cubicBezTo>
                <a:cubicBezTo>
                  <a:pt x="246" y="84"/>
                  <a:pt x="246" y="84"/>
                  <a:pt x="247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6" y="84"/>
                  <a:pt x="246" y="84"/>
                  <a:pt x="245" y="83"/>
                </a:cubicBezTo>
                <a:cubicBezTo>
                  <a:pt x="245" y="84"/>
                  <a:pt x="246" y="84"/>
                  <a:pt x="246" y="84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5" y="86"/>
                  <a:pt x="245" y="86"/>
                  <a:pt x="245" y="86"/>
                </a:cubicBezTo>
                <a:cubicBezTo>
                  <a:pt x="245" y="86"/>
                  <a:pt x="250" y="87"/>
                  <a:pt x="251" y="87"/>
                </a:cubicBezTo>
                <a:cubicBezTo>
                  <a:pt x="252" y="90"/>
                  <a:pt x="260" y="94"/>
                  <a:pt x="263" y="95"/>
                </a:cubicBezTo>
                <a:cubicBezTo>
                  <a:pt x="262" y="95"/>
                  <a:pt x="262" y="95"/>
                  <a:pt x="263" y="95"/>
                </a:cubicBezTo>
                <a:cubicBezTo>
                  <a:pt x="265" y="96"/>
                  <a:pt x="268" y="96"/>
                  <a:pt x="267" y="96"/>
                </a:cubicBezTo>
                <a:cubicBezTo>
                  <a:pt x="269" y="97"/>
                  <a:pt x="266" y="97"/>
                  <a:pt x="268" y="99"/>
                </a:cubicBezTo>
                <a:cubicBezTo>
                  <a:pt x="268" y="99"/>
                  <a:pt x="270" y="98"/>
                  <a:pt x="269" y="98"/>
                </a:cubicBezTo>
                <a:cubicBezTo>
                  <a:pt x="270" y="101"/>
                  <a:pt x="279" y="102"/>
                  <a:pt x="281" y="105"/>
                </a:cubicBezTo>
                <a:cubicBezTo>
                  <a:pt x="280" y="105"/>
                  <a:pt x="279" y="105"/>
                  <a:pt x="278" y="105"/>
                </a:cubicBezTo>
                <a:cubicBezTo>
                  <a:pt x="282" y="106"/>
                  <a:pt x="285" y="108"/>
                  <a:pt x="291" y="109"/>
                </a:cubicBezTo>
                <a:cubicBezTo>
                  <a:pt x="289" y="109"/>
                  <a:pt x="289" y="109"/>
                  <a:pt x="287" y="109"/>
                </a:cubicBezTo>
                <a:cubicBezTo>
                  <a:pt x="289" y="110"/>
                  <a:pt x="292" y="112"/>
                  <a:pt x="295" y="112"/>
                </a:cubicBezTo>
                <a:cubicBezTo>
                  <a:pt x="295" y="111"/>
                  <a:pt x="294" y="112"/>
                  <a:pt x="293" y="111"/>
                </a:cubicBezTo>
                <a:cubicBezTo>
                  <a:pt x="293" y="110"/>
                  <a:pt x="298" y="111"/>
                  <a:pt x="299" y="112"/>
                </a:cubicBezTo>
                <a:cubicBezTo>
                  <a:pt x="299" y="112"/>
                  <a:pt x="299" y="112"/>
                  <a:pt x="299" y="112"/>
                </a:cubicBezTo>
                <a:cubicBezTo>
                  <a:pt x="301" y="113"/>
                  <a:pt x="302" y="113"/>
                  <a:pt x="304" y="114"/>
                </a:cubicBezTo>
                <a:cubicBezTo>
                  <a:pt x="304" y="115"/>
                  <a:pt x="302" y="114"/>
                  <a:pt x="302" y="115"/>
                </a:cubicBezTo>
                <a:cubicBezTo>
                  <a:pt x="299" y="116"/>
                  <a:pt x="304" y="118"/>
                  <a:pt x="304" y="118"/>
                </a:cubicBezTo>
                <a:cubicBezTo>
                  <a:pt x="306" y="118"/>
                  <a:pt x="307" y="119"/>
                  <a:pt x="308" y="118"/>
                </a:cubicBezTo>
                <a:cubicBezTo>
                  <a:pt x="310" y="119"/>
                  <a:pt x="307" y="119"/>
                  <a:pt x="308" y="120"/>
                </a:cubicBezTo>
                <a:cubicBezTo>
                  <a:pt x="318" y="121"/>
                  <a:pt x="318" y="121"/>
                  <a:pt x="318" y="121"/>
                </a:cubicBezTo>
                <a:cubicBezTo>
                  <a:pt x="317" y="121"/>
                  <a:pt x="317" y="123"/>
                  <a:pt x="314" y="122"/>
                </a:cubicBezTo>
                <a:cubicBezTo>
                  <a:pt x="318" y="124"/>
                  <a:pt x="324" y="124"/>
                  <a:pt x="328" y="125"/>
                </a:cubicBezTo>
                <a:cubicBezTo>
                  <a:pt x="329" y="126"/>
                  <a:pt x="333" y="127"/>
                  <a:pt x="334" y="128"/>
                </a:cubicBezTo>
                <a:cubicBezTo>
                  <a:pt x="333" y="129"/>
                  <a:pt x="334" y="127"/>
                  <a:pt x="332" y="128"/>
                </a:cubicBezTo>
                <a:cubicBezTo>
                  <a:pt x="332" y="129"/>
                  <a:pt x="332" y="129"/>
                  <a:pt x="332" y="129"/>
                </a:cubicBezTo>
                <a:cubicBezTo>
                  <a:pt x="329" y="128"/>
                  <a:pt x="329" y="130"/>
                  <a:pt x="326" y="130"/>
                </a:cubicBezTo>
                <a:cubicBezTo>
                  <a:pt x="329" y="131"/>
                  <a:pt x="332" y="133"/>
                  <a:pt x="335" y="135"/>
                </a:cubicBezTo>
                <a:cubicBezTo>
                  <a:pt x="336" y="133"/>
                  <a:pt x="340" y="137"/>
                  <a:pt x="343" y="136"/>
                </a:cubicBezTo>
                <a:cubicBezTo>
                  <a:pt x="347" y="138"/>
                  <a:pt x="342" y="138"/>
                  <a:pt x="342" y="139"/>
                </a:cubicBezTo>
                <a:cubicBezTo>
                  <a:pt x="347" y="140"/>
                  <a:pt x="349" y="143"/>
                  <a:pt x="352" y="144"/>
                </a:cubicBezTo>
                <a:cubicBezTo>
                  <a:pt x="352" y="144"/>
                  <a:pt x="352" y="144"/>
                  <a:pt x="351" y="144"/>
                </a:cubicBezTo>
                <a:cubicBezTo>
                  <a:pt x="355" y="146"/>
                  <a:pt x="358" y="149"/>
                  <a:pt x="363" y="150"/>
                </a:cubicBezTo>
                <a:cubicBezTo>
                  <a:pt x="363" y="150"/>
                  <a:pt x="362" y="150"/>
                  <a:pt x="361" y="150"/>
                </a:cubicBezTo>
                <a:cubicBezTo>
                  <a:pt x="362" y="152"/>
                  <a:pt x="366" y="149"/>
                  <a:pt x="367" y="152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8" y="153"/>
                  <a:pt x="366" y="155"/>
                  <a:pt x="371" y="156"/>
                </a:cubicBezTo>
                <a:cubicBezTo>
                  <a:pt x="370" y="156"/>
                  <a:pt x="369" y="156"/>
                  <a:pt x="368" y="156"/>
                </a:cubicBezTo>
                <a:cubicBezTo>
                  <a:pt x="371" y="157"/>
                  <a:pt x="372" y="159"/>
                  <a:pt x="376" y="160"/>
                </a:cubicBezTo>
                <a:cubicBezTo>
                  <a:pt x="375" y="160"/>
                  <a:pt x="374" y="160"/>
                  <a:pt x="372" y="160"/>
                </a:cubicBezTo>
                <a:cubicBezTo>
                  <a:pt x="372" y="161"/>
                  <a:pt x="377" y="161"/>
                  <a:pt x="376" y="162"/>
                </a:cubicBezTo>
                <a:cubicBezTo>
                  <a:pt x="376" y="163"/>
                  <a:pt x="375" y="164"/>
                  <a:pt x="375" y="164"/>
                </a:cubicBezTo>
                <a:cubicBezTo>
                  <a:pt x="378" y="164"/>
                  <a:pt x="376" y="167"/>
                  <a:pt x="370" y="167"/>
                </a:cubicBezTo>
                <a:cubicBezTo>
                  <a:pt x="370" y="167"/>
                  <a:pt x="368" y="167"/>
                  <a:pt x="365" y="167"/>
                </a:cubicBezTo>
                <a:cubicBezTo>
                  <a:pt x="339" y="166"/>
                  <a:pt x="317" y="163"/>
                  <a:pt x="293" y="161"/>
                </a:cubicBezTo>
                <a:cubicBezTo>
                  <a:pt x="292" y="159"/>
                  <a:pt x="300" y="161"/>
                  <a:pt x="299" y="160"/>
                </a:cubicBezTo>
                <a:cubicBezTo>
                  <a:pt x="297" y="161"/>
                  <a:pt x="295" y="159"/>
                  <a:pt x="288" y="159"/>
                </a:cubicBezTo>
                <a:cubicBezTo>
                  <a:pt x="288" y="159"/>
                  <a:pt x="288" y="159"/>
                  <a:pt x="288" y="159"/>
                </a:cubicBezTo>
                <a:cubicBezTo>
                  <a:pt x="285" y="158"/>
                  <a:pt x="285" y="157"/>
                  <a:pt x="281" y="157"/>
                </a:cubicBezTo>
                <a:cubicBezTo>
                  <a:pt x="280" y="158"/>
                  <a:pt x="280" y="158"/>
                  <a:pt x="280" y="158"/>
                </a:cubicBezTo>
                <a:cubicBezTo>
                  <a:pt x="276" y="158"/>
                  <a:pt x="276" y="155"/>
                  <a:pt x="272" y="156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65" y="156"/>
                  <a:pt x="267" y="154"/>
                  <a:pt x="261" y="154"/>
                </a:cubicBezTo>
                <a:cubicBezTo>
                  <a:pt x="262" y="154"/>
                  <a:pt x="262" y="154"/>
                  <a:pt x="262" y="154"/>
                </a:cubicBezTo>
                <a:cubicBezTo>
                  <a:pt x="258" y="153"/>
                  <a:pt x="249" y="154"/>
                  <a:pt x="249" y="152"/>
                </a:cubicBezTo>
                <a:cubicBezTo>
                  <a:pt x="244" y="152"/>
                  <a:pt x="239" y="151"/>
                  <a:pt x="236" y="152"/>
                </a:cubicBezTo>
                <a:cubicBezTo>
                  <a:pt x="236" y="151"/>
                  <a:pt x="238" y="151"/>
                  <a:pt x="239" y="151"/>
                </a:cubicBezTo>
                <a:cubicBezTo>
                  <a:pt x="222" y="149"/>
                  <a:pt x="205" y="145"/>
                  <a:pt x="188" y="144"/>
                </a:cubicBezTo>
                <a:cubicBezTo>
                  <a:pt x="188" y="143"/>
                  <a:pt x="189" y="144"/>
                  <a:pt x="190" y="143"/>
                </a:cubicBezTo>
                <a:cubicBezTo>
                  <a:pt x="179" y="143"/>
                  <a:pt x="175" y="139"/>
                  <a:pt x="164" y="140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59" y="139"/>
                  <a:pt x="160" y="139"/>
                  <a:pt x="159" y="138"/>
                </a:cubicBezTo>
                <a:cubicBezTo>
                  <a:pt x="156" y="139"/>
                  <a:pt x="151" y="137"/>
                  <a:pt x="148" y="138"/>
                </a:cubicBezTo>
                <a:cubicBezTo>
                  <a:pt x="148" y="137"/>
                  <a:pt x="150" y="137"/>
                  <a:pt x="150" y="137"/>
                </a:cubicBezTo>
                <a:cubicBezTo>
                  <a:pt x="147" y="136"/>
                  <a:pt x="139" y="136"/>
                  <a:pt x="136" y="135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22" y="130"/>
                  <a:pt x="100" y="124"/>
                  <a:pt x="79" y="123"/>
                </a:cubicBezTo>
                <a:cubicBezTo>
                  <a:pt x="74" y="122"/>
                  <a:pt x="80" y="122"/>
                  <a:pt x="78" y="121"/>
                </a:cubicBezTo>
                <a:cubicBezTo>
                  <a:pt x="58" y="120"/>
                  <a:pt x="44" y="114"/>
                  <a:pt x="23" y="113"/>
                </a:cubicBezTo>
                <a:cubicBezTo>
                  <a:pt x="10" y="111"/>
                  <a:pt x="0" y="113"/>
                  <a:pt x="0" y="113"/>
                </a:cubicBezTo>
                <a:cubicBezTo>
                  <a:pt x="31" y="117"/>
                  <a:pt x="53" y="123"/>
                  <a:pt x="78" y="130"/>
                </a:cubicBezTo>
                <a:close/>
                <a:moveTo>
                  <a:pt x="656" y="33"/>
                </a:moveTo>
                <a:cubicBezTo>
                  <a:pt x="656" y="33"/>
                  <a:pt x="656" y="33"/>
                  <a:pt x="656" y="33"/>
                </a:cubicBezTo>
                <a:moveTo>
                  <a:pt x="655" y="33"/>
                </a:moveTo>
                <a:cubicBezTo>
                  <a:pt x="655" y="33"/>
                  <a:pt x="655" y="33"/>
                  <a:pt x="655" y="33"/>
                </a:cubicBezTo>
                <a:cubicBezTo>
                  <a:pt x="656" y="33"/>
                  <a:pt x="656" y="33"/>
                  <a:pt x="655" y="33"/>
                </a:cubicBezTo>
                <a:close/>
                <a:moveTo>
                  <a:pt x="650" y="3"/>
                </a:moveTo>
                <a:cubicBezTo>
                  <a:pt x="650" y="3"/>
                  <a:pt x="650" y="4"/>
                  <a:pt x="650" y="4"/>
                </a:cubicBezTo>
                <a:cubicBezTo>
                  <a:pt x="650" y="4"/>
                  <a:pt x="649" y="4"/>
                  <a:pt x="648" y="5"/>
                </a:cubicBezTo>
                <a:cubicBezTo>
                  <a:pt x="648" y="4"/>
                  <a:pt x="648" y="3"/>
                  <a:pt x="650" y="3"/>
                </a:cubicBezTo>
                <a:close/>
                <a:moveTo>
                  <a:pt x="649" y="34"/>
                </a:moveTo>
                <a:cubicBezTo>
                  <a:pt x="650" y="34"/>
                  <a:pt x="651" y="34"/>
                  <a:pt x="653" y="34"/>
                </a:cubicBezTo>
                <a:cubicBezTo>
                  <a:pt x="653" y="33"/>
                  <a:pt x="653" y="33"/>
                  <a:pt x="653" y="33"/>
                </a:cubicBezTo>
                <a:cubicBezTo>
                  <a:pt x="653" y="34"/>
                  <a:pt x="653" y="34"/>
                  <a:pt x="653" y="34"/>
                </a:cubicBezTo>
                <a:cubicBezTo>
                  <a:pt x="654" y="34"/>
                  <a:pt x="655" y="33"/>
                  <a:pt x="655" y="33"/>
                </a:cubicBezTo>
                <a:cubicBezTo>
                  <a:pt x="654" y="34"/>
                  <a:pt x="654" y="34"/>
                  <a:pt x="653" y="34"/>
                </a:cubicBezTo>
                <a:cubicBezTo>
                  <a:pt x="653" y="34"/>
                  <a:pt x="653" y="35"/>
                  <a:pt x="652" y="35"/>
                </a:cubicBezTo>
                <a:cubicBezTo>
                  <a:pt x="652" y="35"/>
                  <a:pt x="652" y="35"/>
                  <a:pt x="652" y="35"/>
                </a:cubicBezTo>
                <a:cubicBezTo>
                  <a:pt x="652" y="35"/>
                  <a:pt x="651" y="35"/>
                  <a:pt x="650" y="35"/>
                </a:cubicBezTo>
                <a:cubicBezTo>
                  <a:pt x="649" y="35"/>
                  <a:pt x="649" y="35"/>
                  <a:pt x="649" y="35"/>
                </a:cubicBezTo>
                <a:cubicBezTo>
                  <a:pt x="647" y="36"/>
                  <a:pt x="650" y="36"/>
                  <a:pt x="648" y="37"/>
                </a:cubicBezTo>
                <a:cubicBezTo>
                  <a:pt x="646" y="37"/>
                  <a:pt x="644" y="37"/>
                  <a:pt x="643" y="37"/>
                </a:cubicBezTo>
                <a:cubicBezTo>
                  <a:pt x="643" y="36"/>
                  <a:pt x="646" y="35"/>
                  <a:pt x="640" y="34"/>
                </a:cubicBezTo>
                <a:cubicBezTo>
                  <a:pt x="644" y="33"/>
                  <a:pt x="649" y="35"/>
                  <a:pt x="649" y="34"/>
                </a:cubicBezTo>
                <a:close/>
                <a:moveTo>
                  <a:pt x="539" y="91"/>
                </a:moveTo>
                <a:cubicBezTo>
                  <a:pt x="541" y="91"/>
                  <a:pt x="537" y="92"/>
                  <a:pt x="538" y="92"/>
                </a:cubicBezTo>
                <a:cubicBezTo>
                  <a:pt x="537" y="92"/>
                  <a:pt x="535" y="93"/>
                  <a:pt x="535" y="92"/>
                </a:cubicBezTo>
                <a:cubicBezTo>
                  <a:pt x="538" y="92"/>
                  <a:pt x="539" y="91"/>
                  <a:pt x="539" y="91"/>
                </a:cubicBezTo>
                <a:close/>
              </a:path>
            </a:pathLst>
          </a:custGeom>
          <a:solidFill>
            <a:srgbClr val="13436C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C255465C-F9E2-ECA1-1DFF-A77A26963D3F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30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A73E08-E14D-8285-688B-BA09E64F3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091941"/>
              </p:ext>
            </p:extLst>
          </p:nvPr>
        </p:nvGraphicFramePr>
        <p:xfrm>
          <a:off x="2123728" y="1635646"/>
          <a:ext cx="4568825" cy="2495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1019827034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642382461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143069737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18540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IOU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Dice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336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Ange Lou &amp; 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Shuyue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Guan &amp; Murray Loew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CaraNet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953669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Ibtesam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M. </a:t>
                      </a:r>
                      <a:r>
                        <a:rPr lang="en-US" sz="14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Dheir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Samy S. Abu Naser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</a:t>
                      </a: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 + CRF + TTA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83.29%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85.08%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2047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Nikhil Kumar Tomar</a:t>
                      </a:r>
                      <a:endParaRPr lang="en-US" sz="11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RUPNet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76.58%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65.53%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027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work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Res-</a:t>
                      </a:r>
                      <a:r>
                        <a:rPr lang="en-US" sz="1400" b="1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Unet</a:t>
                      </a: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1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  <a:endParaRPr lang="en-US" sz="1100" b="1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78230" algn="l"/>
                        </a:tabLst>
                      </a:pPr>
                      <a:r>
                        <a:rPr lang="en-US" sz="14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  <a:endParaRPr lang="en-US" sz="1100" b="1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6143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7A29B-7504-7D95-905C-7B0281CEAAAA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31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5B862E4E-F1F6-AD14-21A4-44F5E5B3F3A0}"/>
              </a:ext>
            </a:extLst>
          </p:cNvPr>
          <p:cNvSpPr txBox="1"/>
          <p:nvPr/>
        </p:nvSpPr>
        <p:spPr>
          <a:xfrm>
            <a:off x="971600" y="258246"/>
            <a:ext cx="701458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Comparison between our work and others</a:t>
            </a:r>
          </a:p>
        </p:txBody>
      </p:sp>
      <p:sp>
        <p:nvSpPr>
          <p:cNvPr id="6" name="graduation-cap_16905">
            <a:extLst>
              <a:ext uri="{FF2B5EF4-FFF2-40B4-BE49-F238E27FC236}">
                <a16:creationId xmlns:a16="http://schemas.microsoft.com/office/drawing/2014/main" id="{AD459CE1-7973-0326-398B-16D06BA8D2B5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6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DC37A35D-D92D-05CF-94A3-31AE9C076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28" y="797123"/>
            <a:ext cx="4464496" cy="4041696"/>
          </a:xfrm>
          <a:prstGeom prst="rect">
            <a:avLst/>
          </a:prstGeom>
        </p:spPr>
      </p:pic>
      <p:sp>
        <p:nvSpPr>
          <p:cNvPr id="3" name="TextBox 48">
            <a:extLst>
              <a:ext uri="{FF2B5EF4-FFF2-40B4-BE49-F238E27FC236}">
                <a16:creationId xmlns:a16="http://schemas.microsoft.com/office/drawing/2014/main" id="{A1A45DBA-D306-DAA6-72EF-2BE8CC9FFAEE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Architecture of Res-</a:t>
            </a:r>
            <a:r>
              <a:rPr lang="en-US" altLang="zh-CN" sz="3200" b="1" dirty="0" err="1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Unet</a:t>
            </a:r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++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E794CB50-CBF4-21B5-65F3-432354B30FF0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40A56A3-5FCB-5B02-17ED-5C18257AAB07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32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8D5F0-6D29-6B24-DD1D-8293B8AF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75606"/>
            <a:ext cx="3816424" cy="29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collage&#10;&#10;Description automatically generated">
            <a:extLst>
              <a:ext uri="{FF2B5EF4-FFF2-40B4-BE49-F238E27FC236}">
                <a16:creationId xmlns:a16="http://schemas.microsoft.com/office/drawing/2014/main" id="{4BF97FF8-3A64-8DD2-F1C1-ED44EE251A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3478"/>
            <a:ext cx="7632848" cy="482453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0B42D49-25AE-9383-7A52-4FC660697B8A}"/>
              </a:ext>
            </a:extLst>
          </p:cNvPr>
          <p:cNvSpPr txBox="1">
            <a:spLocks/>
          </p:cNvSpPr>
          <p:nvPr/>
        </p:nvSpPr>
        <p:spPr>
          <a:xfrm>
            <a:off x="6588224" y="488525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33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02C977-9B17-4DF3-1A2F-5A690DE8D964}"/>
              </a:ext>
            </a:extLst>
          </p:cNvPr>
          <p:cNvSpPr txBox="1">
            <a:spLocks/>
          </p:cNvSpPr>
          <p:nvPr/>
        </p:nvSpPr>
        <p:spPr>
          <a:xfrm>
            <a:off x="6660232" y="4862364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34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8D3D1C24-6BCD-83F3-AF5B-1453821C90F2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Deployment</a:t>
            </a:r>
          </a:p>
        </p:txBody>
      </p:sp>
      <p:sp>
        <p:nvSpPr>
          <p:cNvPr id="4" name="graduation-cap_16905">
            <a:extLst>
              <a:ext uri="{FF2B5EF4-FFF2-40B4-BE49-F238E27FC236}">
                <a16:creationId xmlns:a16="http://schemas.microsoft.com/office/drawing/2014/main" id="{32EA83B8-40A6-976F-BB4D-6FB8605398B3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6A00CAB5-07DC-924B-82C6-8F2610B56982}"/>
              </a:ext>
            </a:extLst>
          </p:cNvPr>
          <p:cNvSpPr txBox="1">
            <a:spLocks/>
          </p:cNvSpPr>
          <p:nvPr/>
        </p:nvSpPr>
        <p:spPr>
          <a:xfrm>
            <a:off x="971600" y="915566"/>
            <a:ext cx="6912768" cy="31683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in deployment: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Ajax Call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6EB4C72-3265-8AD9-9AFE-70383F9D8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75" y="3419834"/>
            <a:ext cx="1883084" cy="1259696"/>
          </a:xfrm>
          <a:prstGeom prst="rect">
            <a:avLst/>
          </a:prstGeom>
        </p:spPr>
      </p:pic>
      <p:pic>
        <p:nvPicPr>
          <p:cNvPr id="19" name="Picture 18" descr="A logo of a shield&#10;&#10;Description automatically generated">
            <a:extLst>
              <a:ext uri="{FF2B5EF4-FFF2-40B4-BE49-F238E27FC236}">
                <a16:creationId xmlns:a16="http://schemas.microsoft.com/office/drawing/2014/main" id="{8356B82F-E485-C773-0356-41AACACDC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419834"/>
            <a:ext cx="4465793" cy="12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0324436-76DA-2070-A00A-D6C21C39C623}"/>
              </a:ext>
            </a:extLst>
          </p:cNvPr>
          <p:cNvSpPr txBox="1">
            <a:spLocks/>
          </p:cNvSpPr>
          <p:nvPr/>
        </p:nvSpPr>
        <p:spPr>
          <a:xfrm>
            <a:off x="6876256" y="4869656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35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57932D6C-B846-2A3A-48D7-AE6A5B561C5B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Demo of our website</a:t>
            </a:r>
          </a:p>
        </p:txBody>
      </p:sp>
      <p:sp>
        <p:nvSpPr>
          <p:cNvPr id="8" name="graduation-cap_16905">
            <a:extLst>
              <a:ext uri="{FF2B5EF4-FFF2-40B4-BE49-F238E27FC236}">
                <a16:creationId xmlns:a16="http://schemas.microsoft.com/office/drawing/2014/main" id="{889A9EDB-B6A1-2089-C131-C65A09AF102B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bandicam 2023-06-26 09-02-58-670">
            <a:hlinkClick r:id="" action="ppaction://media"/>
            <a:extLst>
              <a:ext uri="{FF2B5EF4-FFF2-40B4-BE49-F238E27FC236}">
                <a16:creationId xmlns:a16="http://schemas.microsoft.com/office/drawing/2014/main" id="{23A5555E-536B-F6D9-A0A4-D86FB9AC4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833947"/>
            <a:ext cx="7884368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E33B1-584A-02B5-1776-F58E87579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40010"/>
            <a:ext cx="5943600" cy="755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DB71A-5164-6531-416A-A5AF48A8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22307"/>
            <a:ext cx="5943600" cy="72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18ACA25-2195-44CD-2B89-F28CC75FE25C}"/>
              </a:ext>
            </a:extLst>
          </p:cNvPr>
          <p:cNvSpPr txBox="1">
            <a:spLocks/>
          </p:cNvSpPr>
          <p:nvPr/>
        </p:nvSpPr>
        <p:spPr>
          <a:xfrm>
            <a:off x="6876256" y="4869656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36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1698772D-6592-1AC8-FAA8-661AFD34D9D0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Our database</a:t>
            </a:r>
          </a:p>
        </p:txBody>
      </p:sp>
      <p:sp>
        <p:nvSpPr>
          <p:cNvPr id="8" name="graduation-cap_16905">
            <a:extLst>
              <a:ext uri="{FF2B5EF4-FFF2-40B4-BE49-F238E27FC236}">
                <a16:creationId xmlns:a16="http://schemas.microsoft.com/office/drawing/2014/main" id="{042C5756-ECBE-049F-34A0-B804F66A4344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rot="2700000">
            <a:off x="-2697387" y="-41999"/>
            <a:ext cx="4097614" cy="4558333"/>
          </a:xfrm>
          <a:prstGeom prst="rect">
            <a:avLst/>
          </a:prstGeom>
          <a:solidFill>
            <a:srgbClr val="3B476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B4761"/>
              </a:solidFill>
            </a:endParaRPr>
          </a:p>
        </p:txBody>
      </p:sp>
      <p:sp>
        <p:nvSpPr>
          <p:cNvPr id="7" name="TextBox 48"/>
          <p:cNvSpPr txBox="1"/>
          <p:nvPr/>
        </p:nvSpPr>
        <p:spPr>
          <a:xfrm>
            <a:off x="251520" y="1744725"/>
            <a:ext cx="44920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Time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E7ECA-1AB6-E40A-B780-3E6C78FDE9BE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37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ABADAC-FB0A-FB7E-14F6-1EEC5B69C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325558"/>
              </p:ext>
            </p:extLst>
          </p:nvPr>
        </p:nvGraphicFramePr>
        <p:xfrm>
          <a:off x="2796430" y="759460"/>
          <a:ext cx="5943600" cy="3624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1072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>
            <a:extLst>
              <a:ext uri="{FF2B5EF4-FFF2-40B4-BE49-F238E27FC236}">
                <a16:creationId xmlns:a16="http://schemas.microsoft.com/office/drawing/2014/main" id="{A2431D61-C2CE-3539-5C7B-7B8147B674B1}"/>
              </a:ext>
            </a:extLst>
          </p:cNvPr>
          <p:cNvGrpSpPr/>
          <p:nvPr/>
        </p:nvGrpSpPr>
        <p:grpSpPr>
          <a:xfrm>
            <a:off x="539552" y="1059582"/>
            <a:ext cx="3173422" cy="3173422"/>
            <a:chOff x="1166858" y="2404676"/>
            <a:chExt cx="3173422" cy="3173422"/>
          </a:xfrm>
        </p:grpSpPr>
        <p:sp>
          <p:nvSpPr>
            <p:cNvPr id="3" name="íS1ïďe">
              <a:extLst>
                <a:ext uri="{FF2B5EF4-FFF2-40B4-BE49-F238E27FC236}">
                  <a16:creationId xmlns:a16="http://schemas.microsoft.com/office/drawing/2014/main" id="{20478160-7316-81C8-4020-C3A1779783CD}"/>
                </a:ext>
              </a:extLst>
            </p:cNvPr>
            <p:cNvSpPr/>
            <p:nvPr/>
          </p:nvSpPr>
          <p:spPr>
            <a:xfrm>
              <a:off x="1166858" y="2404676"/>
              <a:ext cx="3173422" cy="3173422"/>
            </a:xfrm>
            <a:prstGeom prst="ellipse">
              <a:avLst/>
            </a:prstGeom>
            <a:solidFill>
              <a:srgbClr val="3B476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íṥḷíḑe">
              <a:extLst>
                <a:ext uri="{FF2B5EF4-FFF2-40B4-BE49-F238E27FC236}">
                  <a16:creationId xmlns:a16="http://schemas.microsoft.com/office/drawing/2014/main" id="{DCC7C2F3-B8D7-B52E-F69B-A27F006174DD}"/>
                </a:ext>
              </a:extLst>
            </p:cNvPr>
            <p:cNvSpPr/>
            <p:nvPr/>
          </p:nvSpPr>
          <p:spPr>
            <a:xfrm>
              <a:off x="1416427" y="2654245"/>
              <a:ext cx="2674285" cy="267428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îŝļîḍé">
              <a:extLst>
                <a:ext uri="{FF2B5EF4-FFF2-40B4-BE49-F238E27FC236}">
                  <a16:creationId xmlns:a16="http://schemas.microsoft.com/office/drawing/2014/main" id="{604C74EC-D3AB-34C7-2688-4159E1B9B181}"/>
                </a:ext>
              </a:extLst>
            </p:cNvPr>
            <p:cNvSpPr/>
            <p:nvPr/>
          </p:nvSpPr>
          <p:spPr>
            <a:xfrm>
              <a:off x="1648493" y="2886311"/>
              <a:ext cx="2210153" cy="2210153"/>
            </a:xfrm>
            <a:prstGeom prst="ellipse">
              <a:avLst/>
            </a:prstGeom>
            <a:solidFill>
              <a:srgbClr val="DB21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îşḷïḓé">
              <a:extLst>
                <a:ext uri="{FF2B5EF4-FFF2-40B4-BE49-F238E27FC236}">
                  <a16:creationId xmlns:a16="http://schemas.microsoft.com/office/drawing/2014/main" id="{ECF40FBB-F5A6-A415-17A1-B089220D4F5F}"/>
                </a:ext>
              </a:extLst>
            </p:cNvPr>
            <p:cNvSpPr/>
            <p:nvPr/>
          </p:nvSpPr>
          <p:spPr>
            <a:xfrm>
              <a:off x="1840283" y="3078101"/>
              <a:ext cx="1826573" cy="1826573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ïšļiḑê">
              <a:extLst>
                <a:ext uri="{FF2B5EF4-FFF2-40B4-BE49-F238E27FC236}">
                  <a16:creationId xmlns:a16="http://schemas.microsoft.com/office/drawing/2014/main" id="{F7A96AB4-A815-CCE6-8A04-EC4F03D934A4}"/>
                </a:ext>
              </a:extLst>
            </p:cNvPr>
            <p:cNvSpPr/>
            <p:nvPr/>
          </p:nvSpPr>
          <p:spPr>
            <a:xfrm>
              <a:off x="2129782" y="3367600"/>
              <a:ext cx="1247575" cy="1247575"/>
            </a:xfrm>
            <a:prstGeom prst="ellipse">
              <a:avLst/>
            </a:prstGeom>
            <a:solidFill>
              <a:srgbClr val="3B476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îṥlídé">
              <a:extLst>
                <a:ext uri="{FF2B5EF4-FFF2-40B4-BE49-F238E27FC236}">
                  <a16:creationId xmlns:a16="http://schemas.microsoft.com/office/drawing/2014/main" id="{C4D022E6-E03C-6A3D-BB3D-DF0587A871A3}"/>
                </a:ext>
              </a:extLst>
            </p:cNvPr>
            <p:cNvSpPr/>
            <p:nvPr/>
          </p:nvSpPr>
          <p:spPr>
            <a:xfrm>
              <a:off x="2327514" y="3565332"/>
              <a:ext cx="852111" cy="852111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iśļide">
              <a:extLst>
                <a:ext uri="{FF2B5EF4-FFF2-40B4-BE49-F238E27FC236}">
                  <a16:creationId xmlns:a16="http://schemas.microsoft.com/office/drawing/2014/main" id="{FEB62792-86E5-F535-3002-619547303CC6}"/>
                </a:ext>
              </a:extLst>
            </p:cNvPr>
            <p:cNvSpPr/>
            <p:nvPr/>
          </p:nvSpPr>
          <p:spPr>
            <a:xfrm>
              <a:off x="2513072" y="3750890"/>
              <a:ext cx="480995" cy="480995"/>
            </a:xfrm>
            <a:prstGeom prst="ellipse">
              <a:avLst/>
            </a:prstGeom>
            <a:solidFill>
              <a:srgbClr val="DB2121"/>
            </a:solidFill>
            <a:ln w="12700" cap="flat" cmpd="sng" algn="ctr">
              <a:solidFill>
                <a:srgbClr val="DB212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sie" panose="02000000000000000000" charset="0"/>
                <a:ea typeface="Elsie" panose="02000000000000000000" charset="0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" name="ïṥḻïḍe">
              <a:extLst>
                <a:ext uri="{FF2B5EF4-FFF2-40B4-BE49-F238E27FC236}">
                  <a16:creationId xmlns:a16="http://schemas.microsoft.com/office/drawing/2014/main" id="{95B9CF01-3F3E-42A5-7905-011FAEE349F6}"/>
                </a:ext>
              </a:extLst>
            </p:cNvPr>
            <p:cNvGrpSpPr/>
            <p:nvPr/>
          </p:nvGrpSpPr>
          <p:grpSpPr>
            <a:xfrm>
              <a:off x="2647753" y="3308770"/>
              <a:ext cx="1124454" cy="692434"/>
              <a:chOff x="4476041" y="2880662"/>
              <a:chExt cx="3135884" cy="1931070"/>
            </a:xfrm>
          </p:grpSpPr>
          <p:sp>
            <p:nvSpPr>
              <p:cNvPr id="11" name="ïṧ1ïḍé">
                <a:extLst>
                  <a:ext uri="{FF2B5EF4-FFF2-40B4-BE49-F238E27FC236}">
                    <a16:creationId xmlns:a16="http://schemas.microsoft.com/office/drawing/2014/main" id="{D59F21BA-6629-A99A-A6D4-ACF99E34DFDB}"/>
                  </a:ext>
                </a:extLst>
              </p:cNvPr>
              <p:cNvSpPr/>
              <p:nvPr/>
            </p:nvSpPr>
            <p:spPr>
              <a:xfrm rot="19460488" flipH="1">
                <a:off x="4588248" y="3787885"/>
                <a:ext cx="2948635" cy="270364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9216"/>
                  <a:gd name="connsiteY0-158" fmla="*/ 156348 h 228046"/>
                  <a:gd name="connsiteX1-159" fmla="*/ 2245193 w 2359216"/>
                  <a:gd name="connsiteY1-160" fmla="*/ 0 h 228046"/>
                  <a:gd name="connsiteX2-161" fmla="*/ 2359216 w 2359216"/>
                  <a:gd name="connsiteY2-162" fmla="*/ 114023 h 228046"/>
                  <a:gd name="connsiteX3-163" fmla="*/ 2359215 w 2359216"/>
                  <a:gd name="connsiteY3-164" fmla="*/ 114023 h 228046"/>
                  <a:gd name="connsiteX4-165" fmla="*/ 2245192 w 2359216"/>
                  <a:gd name="connsiteY4-166" fmla="*/ 228046 h 228046"/>
                  <a:gd name="connsiteX5-167" fmla="*/ 3565 w 2359216"/>
                  <a:gd name="connsiteY5-168" fmla="*/ 176519 h 228046"/>
                  <a:gd name="connsiteX6-169" fmla="*/ 0 w 2359216"/>
                  <a:gd name="connsiteY6-170" fmla="*/ 156348 h 228046"/>
                  <a:gd name="connsiteX0-171" fmla="*/ 0 w 2359216"/>
                  <a:gd name="connsiteY0-172" fmla="*/ 156348 h 228046"/>
                  <a:gd name="connsiteX1-173" fmla="*/ 2245193 w 2359216"/>
                  <a:gd name="connsiteY1-174" fmla="*/ 0 h 228046"/>
                  <a:gd name="connsiteX2-175" fmla="*/ 2359216 w 2359216"/>
                  <a:gd name="connsiteY2-176" fmla="*/ 114023 h 228046"/>
                  <a:gd name="connsiteX3-177" fmla="*/ 2359215 w 2359216"/>
                  <a:gd name="connsiteY3-178" fmla="*/ 114023 h 228046"/>
                  <a:gd name="connsiteX4-179" fmla="*/ 2245192 w 2359216"/>
                  <a:gd name="connsiteY4-180" fmla="*/ 228046 h 228046"/>
                  <a:gd name="connsiteX5-181" fmla="*/ 2169860 w 2359216"/>
                  <a:gd name="connsiteY5-182" fmla="*/ 225025 h 228046"/>
                  <a:gd name="connsiteX6-183" fmla="*/ 3565 w 2359216"/>
                  <a:gd name="connsiteY6-184" fmla="*/ 176519 h 228046"/>
                  <a:gd name="connsiteX7-185" fmla="*/ 0 w 2359216"/>
                  <a:gd name="connsiteY7-186" fmla="*/ 156348 h 228046"/>
                  <a:gd name="connsiteX0-187" fmla="*/ 0 w 2359216"/>
                  <a:gd name="connsiteY0-188" fmla="*/ 156348 h 225025"/>
                  <a:gd name="connsiteX1-189" fmla="*/ 2245193 w 2359216"/>
                  <a:gd name="connsiteY1-190" fmla="*/ 0 h 225025"/>
                  <a:gd name="connsiteX2-191" fmla="*/ 2359216 w 2359216"/>
                  <a:gd name="connsiteY2-192" fmla="*/ 114023 h 225025"/>
                  <a:gd name="connsiteX3-193" fmla="*/ 2359215 w 2359216"/>
                  <a:gd name="connsiteY3-194" fmla="*/ 114023 h 225025"/>
                  <a:gd name="connsiteX4-195" fmla="*/ 2270909 w 2359216"/>
                  <a:gd name="connsiteY4-196" fmla="*/ 197406 h 225025"/>
                  <a:gd name="connsiteX5-197" fmla="*/ 2169860 w 2359216"/>
                  <a:gd name="connsiteY5-198" fmla="*/ 225025 h 225025"/>
                  <a:gd name="connsiteX6-199" fmla="*/ 3565 w 2359216"/>
                  <a:gd name="connsiteY6-200" fmla="*/ 176519 h 225025"/>
                  <a:gd name="connsiteX7-201" fmla="*/ 0 w 2359216"/>
                  <a:gd name="connsiteY7-202" fmla="*/ 156348 h 2250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359216" h="225025">
                    <a:moveTo>
                      <a:pt x="0" y="156348"/>
                    </a:moveTo>
                    <a:lnTo>
                      <a:pt x="2245193" y="0"/>
                    </a:lnTo>
                    <a:cubicBezTo>
                      <a:pt x="2308166" y="0"/>
                      <a:pt x="2359216" y="51050"/>
                      <a:pt x="2359216" y="114023"/>
                    </a:cubicBezTo>
                    <a:lnTo>
                      <a:pt x="2359215" y="114023"/>
                    </a:lnTo>
                    <a:cubicBezTo>
                      <a:pt x="2359215" y="176996"/>
                      <a:pt x="2333882" y="197406"/>
                      <a:pt x="2270909" y="197406"/>
                    </a:cubicBezTo>
                    <a:lnTo>
                      <a:pt x="2169860" y="225025"/>
                    </a:lnTo>
                    <a:lnTo>
                      <a:pt x="3565" y="176519"/>
                    </a:lnTo>
                    <a:lnTo>
                      <a:pt x="0" y="156348"/>
                    </a:lnTo>
                    <a:close/>
                  </a:path>
                </a:pathLst>
              </a:custGeom>
              <a:solidFill>
                <a:srgbClr val="FFFFFF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îŝļíďê">
                <a:extLst>
                  <a:ext uri="{FF2B5EF4-FFF2-40B4-BE49-F238E27FC236}">
                    <a16:creationId xmlns:a16="http://schemas.microsoft.com/office/drawing/2014/main" id="{9CF8DA8A-C3D9-A45B-BFED-E908A9294A0A}"/>
                  </a:ext>
                </a:extLst>
              </p:cNvPr>
              <p:cNvSpPr/>
              <p:nvPr/>
            </p:nvSpPr>
            <p:spPr>
              <a:xfrm rot="19711988" flipV="1">
                <a:off x="6432286" y="3317318"/>
                <a:ext cx="1100039" cy="185306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5651"/>
                  <a:gd name="connsiteY0-158" fmla="*/ 176519 h 228046"/>
                  <a:gd name="connsiteX1-159" fmla="*/ 2241628 w 2355651"/>
                  <a:gd name="connsiteY1-160" fmla="*/ 0 h 228046"/>
                  <a:gd name="connsiteX2-161" fmla="*/ 2355651 w 2355651"/>
                  <a:gd name="connsiteY2-162" fmla="*/ 114023 h 228046"/>
                  <a:gd name="connsiteX3-163" fmla="*/ 2355650 w 2355651"/>
                  <a:gd name="connsiteY3-164" fmla="*/ 114023 h 228046"/>
                  <a:gd name="connsiteX4-165" fmla="*/ 2241627 w 2355651"/>
                  <a:gd name="connsiteY4-166" fmla="*/ 228046 h 228046"/>
                  <a:gd name="connsiteX5-167" fmla="*/ 0 w 2355651"/>
                  <a:gd name="connsiteY5-168" fmla="*/ 176519 h 228046"/>
                  <a:gd name="connsiteX0-169" fmla="*/ 0 w 2720008"/>
                  <a:gd name="connsiteY0-170" fmla="*/ 165539 h 228046"/>
                  <a:gd name="connsiteX1-171" fmla="*/ 2605985 w 2720008"/>
                  <a:gd name="connsiteY1-172" fmla="*/ 0 h 228046"/>
                  <a:gd name="connsiteX2-173" fmla="*/ 2720008 w 2720008"/>
                  <a:gd name="connsiteY2-174" fmla="*/ 114023 h 228046"/>
                  <a:gd name="connsiteX3-175" fmla="*/ 2720007 w 2720008"/>
                  <a:gd name="connsiteY3-176" fmla="*/ 114023 h 228046"/>
                  <a:gd name="connsiteX4-177" fmla="*/ 2605984 w 2720008"/>
                  <a:gd name="connsiteY4-178" fmla="*/ 228046 h 228046"/>
                  <a:gd name="connsiteX5-179" fmla="*/ 0 w 2720008"/>
                  <a:gd name="connsiteY5-180" fmla="*/ 165539 h 228046"/>
                  <a:gd name="connsiteX0-181" fmla="*/ 0 w 2841245"/>
                  <a:gd name="connsiteY0-182" fmla="*/ 239892 h 302399"/>
                  <a:gd name="connsiteX1-183" fmla="*/ 2827268 w 2841245"/>
                  <a:gd name="connsiteY1-184" fmla="*/ 0 h 302399"/>
                  <a:gd name="connsiteX2-185" fmla="*/ 2720008 w 2841245"/>
                  <a:gd name="connsiteY2-186" fmla="*/ 188376 h 302399"/>
                  <a:gd name="connsiteX3-187" fmla="*/ 2720007 w 2841245"/>
                  <a:gd name="connsiteY3-188" fmla="*/ 188376 h 302399"/>
                  <a:gd name="connsiteX4-189" fmla="*/ 2605984 w 2841245"/>
                  <a:gd name="connsiteY4-190" fmla="*/ 302399 h 302399"/>
                  <a:gd name="connsiteX5-191" fmla="*/ 0 w 2841245"/>
                  <a:gd name="connsiteY5-192" fmla="*/ 239892 h 302399"/>
                  <a:gd name="connsiteX0-193" fmla="*/ 0 w 2841245"/>
                  <a:gd name="connsiteY0-194" fmla="*/ 239892 h 302399"/>
                  <a:gd name="connsiteX1-195" fmla="*/ 2827268 w 2841245"/>
                  <a:gd name="connsiteY1-196" fmla="*/ 0 h 302399"/>
                  <a:gd name="connsiteX2-197" fmla="*/ 2720008 w 2841245"/>
                  <a:gd name="connsiteY2-198" fmla="*/ 188376 h 302399"/>
                  <a:gd name="connsiteX3-199" fmla="*/ 2605984 w 2841245"/>
                  <a:gd name="connsiteY3-200" fmla="*/ 302399 h 302399"/>
                  <a:gd name="connsiteX4-201" fmla="*/ 0 w 2841245"/>
                  <a:gd name="connsiteY4-202" fmla="*/ 239892 h 302399"/>
                  <a:gd name="connsiteX0-203" fmla="*/ 0 w 3072804"/>
                  <a:gd name="connsiteY0-204" fmla="*/ 239892 h 302399"/>
                  <a:gd name="connsiteX1-205" fmla="*/ 2827268 w 3072804"/>
                  <a:gd name="connsiteY1-206" fmla="*/ 0 h 302399"/>
                  <a:gd name="connsiteX2-207" fmla="*/ 2605984 w 3072804"/>
                  <a:gd name="connsiteY2-208" fmla="*/ 302399 h 302399"/>
                  <a:gd name="connsiteX3-209" fmla="*/ 0 w 3072804"/>
                  <a:gd name="connsiteY3-210" fmla="*/ 239892 h 302399"/>
                  <a:gd name="connsiteX0-211" fmla="*/ 0 w 3072804"/>
                  <a:gd name="connsiteY0-212" fmla="*/ 240284 h 302791"/>
                  <a:gd name="connsiteX1-213" fmla="*/ 2827268 w 3072804"/>
                  <a:gd name="connsiteY1-214" fmla="*/ 392 h 302791"/>
                  <a:gd name="connsiteX2-215" fmla="*/ 2605984 w 3072804"/>
                  <a:gd name="connsiteY2-216" fmla="*/ 302791 h 302791"/>
                  <a:gd name="connsiteX3-217" fmla="*/ 0 w 3072804"/>
                  <a:gd name="connsiteY3-218" fmla="*/ 240284 h 302791"/>
                  <a:gd name="connsiteX0-219" fmla="*/ 0 w 3072804"/>
                  <a:gd name="connsiteY0-220" fmla="*/ 240284 h 302791"/>
                  <a:gd name="connsiteX1-221" fmla="*/ 2827268 w 3072804"/>
                  <a:gd name="connsiteY1-222" fmla="*/ 392 h 302791"/>
                  <a:gd name="connsiteX2-223" fmla="*/ 2605984 w 3072804"/>
                  <a:gd name="connsiteY2-224" fmla="*/ 302791 h 302791"/>
                  <a:gd name="connsiteX3-225" fmla="*/ 0 w 3072804"/>
                  <a:gd name="connsiteY3-226" fmla="*/ 240284 h 302791"/>
                  <a:gd name="connsiteX0-227" fmla="*/ 0 w 3193453"/>
                  <a:gd name="connsiteY0-228" fmla="*/ 277825 h 340332"/>
                  <a:gd name="connsiteX1-229" fmla="*/ 2827268 w 3193453"/>
                  <a:gd name="connsiteY1-230" fmla="*/ 37933 h 340332"/>
                  <a:gd name="connsiteX2-231" fmla="*/ 2605984 w 3193453"/>
                  <a:gd name="connsiteY2-232" fmla="*/ 340332 h 340332"/>
                  <a:gd name="connsiteX3-233" fmla="*/ 0 w 3193453"/>
                  <a:gd name="connsiteY3-234" fmla="*/ 277825 h 340332"/>
                  <a:gd name="connsiteX0-235" fmla="*/ 0 w 3193453"/>
                  <a:gd name="connsiteY0-236" fmla="*/ 287503 h 350010"/>
                  <a:gd name="connsiteX1-237" fmla="*/ 2827268 w 3193453"/>
                  <a:gd name="connsiteY1-238" fmla="*/ 47611 h 350010"/>
                  <a:gd name="connsiteX2-239" fmla="*/ 2605984 w 3193453"/>
                  <a:gd name="connsiteY2-240" fmla="*/ 350010 h 350010"/>
                  <a:gd name="connsiteX3-241" fmla="*/ 0 w 3193453"/>
                  <a:gd name="connsiteY3-242" fmla="*/ 287503 h 350010"/>
                  <a:gd name="connsiteX0-243" fmla="*/ 0 w 3334826"/>
                  <a:gd name="connsiteY0-244" fmla="*/ 266759 h 329266"/>
                  <a:gd name="connsiteX1-245" fmla="*/ 3021755 w 3334826"/>
                  <a:gd name="connsiteY1-246" fmla="*/ 50870 h 329266"/>
                  <a:gd name="connsiteX2-247" fmla="*/ 2605984 w 3334826"/>
                  <a:gd name="connsiteY2-248" fmla="*/ 329266 h 329266"/>
                  <a:gd name="connsiteX3-249" fmla="*/ 0 w 3334826"/>
                  <a:gd name="connsiteY3-250" fmla="*/ 266759 h 329266"/>
                  <a:gd name="connsiteX0-251" fmla="*/ 0 w 3176492"/>
                  <a:gd name="connsiteY0-252" fmla="*/ 243032 h 305539"/>
                  <a:gd name="connsiteX1-253" fmla="*/ 3021755 w 3176492"/>
                  <a:gd name="connsiteY1-254" fmla="*/ 27143 h 305539"/>
                  <a:gd name="connsiteX2-255" fmla="*/ 2605984 w 3176492"/>
                  <a:gd name="connsiteY2-256" fmla="*/ 305539 h 305539"/>
                  <a:gd name="connsiteX3-257" fmla="*/ 0 w 3176492"/>
                  <a:gd name="connsiteY3-258" fmla="*/ 243032 h 305539"/>
                  <a:gd name="connsiteX0-259" fmla="*/ 0 w 3176492"/>
                  <a:gd name="connsiteY0-260" fmla="*/ 240965 h 303472"/>
                  <a:gd name="connsiteX1-261" fmla="*/ 3021755 w 3176492"/>
                  <a:gd name="connsiteY1-262" fmla="*/ 25076 h 303472"/>
                  <a:gd name="connsiteX2-263" fmla="*/ 2605984 w 3176492"/>
                  <a:gd name="connsiteY2-264" fmla="*/ 303472 h 303472"/>
                  <a:gd name="connsiteX3-265" fmla="*/ 0 w 3176492"/>
                  <a:gd name="connsiteY3-266" fmla="*/ 240965 h 303472"/>
                  <a:gd name="connsiteX0-267" fmla="*/ 0 w 3176815"/>
                  <a:gd name="connsiteY0-268" fmla="*/ 269763 h 332270"/>
                  <a:gd name="connsiteX1-269" fmla="*/ 3021755 w 3176815"/>
                  <a:gd name="connsiteY1-270" fmla="*/ 53874 h 332270"/>
                  <a:gd name="connsiteX2-271" fmla="*/ 2605984 w 3176815"/>
                  <a:gd name="connsiteY2-272" fmla="*/ 332270 h 332270"/>
                  <a:gd name="connsiteX3-273" fmla="*/ 0 w 3176815"/>
                  <a:gd name="connsiteY3-274" fmla="*/ 269763 h 332270"/>
                  <a:gd name="connsiteX0-275" fmla="*/ 0 w 3176815"/>
                  <a:gd name="connsiteY0-276" fmla="*/ 278240 h 340747"/>
                  <a:gd name="connsiteX1-277" fmla="*/ 3021755 w 3176815"/>
                  <a:gd name="connsiteY1-278" fmla="*/ 62351 h 340747"/>
                  <a:gd name="connsiteX2-279" fmla="*/ 2605984 w 3176815"/>
                  <a:gd name="connsiteY2-280" fmla="*/ 340747 h 340747"/>
                  <a:gd name="connsiteX3-281" fmla="*/ 0 w 3176815"/>
                  <a:gd name="connsiteY3-282" fmla="*/ 278240 h 340747"/>
                  <a:gd name="connsiteX0-283" fmla="*/ 0 w 3197439"/>
                  <a:gd name="connsiteY0-284" fmla="*/ 216609 h 279464"/>
                  <a:gd name="connsiteX1-285" fmla="*/ 3021755 w 3197439"/>
                  <a:gd name="connsiteY1-286" fmla="*/ 720 h 279464"/>
                  <a:gd name="connsiteX2-287" fmla="*/ 2553237 w 3197439"/>
                  <a:gd name="connsiteY2-288" fmla="*/ 279464 h 279464"/>
                  <a:gd name="connsiteX3-289" fmla="*/ 0 w 3197439"/>
                  <a:gd name="connsiteY3-290" fmla="*/ 216609 h 279464"/>
                  <a:gd name="connsiteX0-291" fmla="*/ 0 w 2987344"/>
                  <a:gd name="connsiteY0-292" fmla="*/ 90263 h 153118"/>
                  <a:gd name="connsiteX1-293" fmla="*/ 2729473 w 2987344"/>
                  <a:gd name="connsiteY1-294" fmla="*/ 11674 h 153118"/>
                  <a:gd name="connsiteX2-295" fmla="*/ 2553237 w 2987344"/>
                  <a:gd name="connsiteY2-296" fmla="*/ 153118 h 153118"/>
                  <a:gd name="connsiteX3-297" fmla="*/ 0 w 2987344"/>
                  <a:gd name="connsiteY3-298" fmla="*/ 90263 h 153118"/>
                  <a:gd name="connsiteX0-299" fmla="*/ 0 w 3119645"/>
                  <a:gd name="connsiteY0-300" fmla="*/ 99218 h 147868"/>
                  <a:gd name="connsiteX1-301" fmla="*/ 2852998 w 3119645"/>
                  <a:gd name="connsiteY1-302" fmla="*/ 6424 h 147868"/>
                  <a:gd name="connsiteX2-303" fmla="*/ 2676762 w 3119645"/>
                  <a:gd name="connsiteY2-304" fmla="*/ 147868 h 147868"/>
                  <a:gd name="connsiteX3-305" fmla="*/ 0 w 3119645"/>
                  <a:gd name="connsiteY3-306" fmla="*/ 99218 h 147868"/>
                  <a:gd name="connsiteX0-307" fmla="*/ 0 w 3119645"/>
                  <a:gd name="connsiteY0-308" fmla="*/ 99218 h 147868"/>
                  <a:gd name="connsiteX1-309" fmla="*/ 2852998 w 3119645"/>
                  <a:gd name="connsiteY1-310" fmla="*/ 6424 h 147868"/>
                  <a:gd name="connsiteX2-311" fmla="*/ 2676762 w 3119645"/>
                  <a:gd name="connsiteY2-312" fmla="*/ 147868 h 147868"/>
                  <a:gd name="connsiteX3-313" fmla="*/ 0 w 3119645"/>
                  <a:gd name="connsiteY3-314" fmla="*/ 99218 h 147868"/>
                  <a:gd name="connsiteX0-315" fmla="*/ 0 w 3088045"/>
                  <a:gd name="connsiteY0-316" fmla="*/ 115294 h 163944"/>
                  <a:gd name="connsiteX1-317" fmla="*/ 2852998 w 3088045"/>
                  <a:gd name="connsiteY1-318" fmla="*/ 22500 h 163944"/>
                  <a:gd name="connsiteX2-319" fmla="*/ 2676762 w 3088045"/>
                  <a:gd name="connsiteY2-320" fmla="*/ 163944 h 163944"/>
                  <a:gd name="connsiteX3-321" fmla="*/ 0 w 3088045"/>
                  <a:gd name="connsiteY3-322" fmla="*/ 115294 h 163944"/>
                  <a:gd name="connsiteX0-323" fmla="*/ 0 w 3112374"/>
                  <a:gd name="connsiteY0-324" fmla="*/ 120017 h 168667"/>
                  <a:gd name="connsiteX1-325" fmla="*/ 2891783 w 3112374"/>
                  <a:gd name="connsiteY1-326" fmla="*/ 21016 h 168667"/>
                  <a:gd name="connsiteX2-327" fmla="*/ 2676762 w 3112374"/>
                  <a:gd name="connsiteY2-328" fmla="*/ 168667 h 168667"/>
                  <a:gd name="connsiteX3-329" fmla="*/ 0 w 3112374"/>
                  <a:gd name="connsiteY3-330" fmla="*/ 120017 h 168667"/>
                  <a:gd name="connsiteX0-331" fmla="*/ 0 w 3113205"/>
                  <a:gd name="connsiteY0-332" fmla="*/ 126601 h 175251"/>
                  <a:gd name="connsiteX1-333" fmla="*/ 2891783 w 3113205"/>
                  <a:gd name="connsiteY1-334" fmla="*/ 27600 h 175251"/>
                  <a:gd name="connsiteX2-335" fmla="*/ 2676762 w 3113205"/>
                  <a:gd name="connsiteY2-336" fmla="*/ 175251 h 175251"/>
                  <a:gd name="connsiteX3-337" fmla="*/ 0 w 3113205"/>
                  <a:gd name="connsiteY3-338" fmla="*/ 126601 h 175251"/>
                  <a:gd name="connsiteX0-339" fmla="*/ 0 w 3192406"/>
                  <a:gd name="connsiteY0-340" fmla="*/ 108781 h 157431"/>
                  <a:gd name="connsiteX1-341" fmla="*/ 3007149 w 3192406"/>
                  <a:gd name="connsiteY1-342" fmla="*/ 34306 h 157431"/>
                  <a:gd name="connsiteX2-343" fmla="*/ 2676762 w 3192406"/>
                  <a:gd name="connsiteY2-344" fmla="*/ 157431 h 157431"/>
                  <a:gd name="connsiteX3-345" fmla="*/ 0 w 3192406"/>
                  <a:gd name="connsiteY3-346" fmla="*/ 108781 h 157431"/>
                  <a:gd name="connsiteX0-347" fmla="*/ 0 w 3163370"/>
                  <a:gd name="connsiteY0-348" fmla="*/ 114829 h 163479"/>
                  <a:gd name="connsiteX1-349" fmla="*/ 2966432 w 3163370"/>
                  <a:gd name="connsiteY1-350" fmla="*/ 31698 h 163479"/>
                  <a:gd name="connsiteX2-351" fmla="*/ 2676762 w 3163370"/>
                  <a:gd name="connsiteY2-352" fmla="*/ 163479 h 163479"/>
                  <a:gd name="connsiteX3-353" fmla="*/ 0 w 3163370"/>
                  <a:gd name="connsiteY3-354" fmla="*/ 114829 h 163479"/>
                  <a:gd name="connsiteX0-355" fmla="*/ 0 w 3089751"/>
                  <a:gd name="connsiteY0-356" fmla="*/ 129839 h 178489"/>
                  <a:gd name="connsiteX1-357" fmla="*/ 2966432 w 3089751"/>
                  <a:gd name="connsiteY1-358" fmla="*/ 46708 h 178489"/>
                  <a:gd name="connsiteX2-359" fmla="*/ 2676762 w 3089751"/>
                  <a:gd name="connsiteY2-360" fmla="*/ 178489 h 178489"/>
                  <a:gd name="connsiteX3-361" fmla="*/ 0 w 3089751"/>
                  <a:gd name="connsiteY3-362" fmla="*/ 129839 h 178489"/>
                  <a:gd name="connsiteX0-363" fmla="*/ 0 w 3089751"/>
                  <a:gd name="connsiteY0-364" fmla="*/ 150843 h 199493"/>
                  <a:gd name="connsiteX1-365" fmla="*/ 2966432 w 3089751"/>
                  <a:gd name="connsiteY1-366" fmla="*/ 67712 h 199493"/>
                  <a:gd name="connsiteX2-367" fmla="*/ 2676762 w 3089751"/>
                  <a:gd name="connsiteY2-368" fmla="*/ 199493 h 199493"/>
                  <a:gd name="connsiteX3-369" fmla="*/ 0 w 3089751"/>
                  <a:gd name="connsiteY3-370" fmla="*/ 150843 h 199493"/>
                  <a:gd name="connsiteX0-371" fmla="*/ 0 w 3089751"/>
                  <a:gd name="connsiteY0-372" fmla="*/ 156747 h 205397"/>
                  <a:gd name="connsiteX1-373" fmla="*/ 2966432 w 3089751"/>
                  <a:gd name="connsiteY1-374" fmla="*/ 73616 h 205397"/>
                  <a:gd name="connsiteX2-375" fmla="*/ 2676762 w 3089751"/>
                  <a:gd name="connsiteY2-376" fmla="*/ 205397 h 205397"/>
                  <a:gd name="connsiteX3-377" fmla="*/ 0 w 3089751"/>
                  <a:gd name="connsiteY3-378" fmla="*/ 156747 h 205397"/>
                  <a:gd name="connsiteX0-379" fmla="*/ 0 w 3089751"/>
                  <a:gd name="connsiteY0-380" fmla="*/ 156747 h 205397"/>
                  <a:gd name="connsiteX1-381" fmla="*/ 2966432 w 3089751"/>
                  <a:gd name="connsiteY1-382" fmla="*/ 73616 h 205397"/>
                  <a:gd name="connsiteX2-383" fmla="*/ 2676762 w 3089751"/>
                  <a:gd name="connsiteY2-384" fmla="*/ 205397 h 205397"/>
                  <a:gd name="connsiteX3-385" fmla="*/ 0 w 3089751"/>
                  <a:gd name="connsiteY3-386" fmla="*/ 156747 h 205397"/>
                  <a:gd name="connsiteX0-387" fmla="*/ 0 w 3052522"/>
                  <a:gd name="connsiteY0-388" fmla="*/ 145792 h 194442"/>
                  <a:gd name="connsiteX1-389" fmla="*/ 2966432 w 3052522"/>
                  <a:gd name="connsiteY1-390" fmla="*/ 62661 h 194442"/>
                  <a:gd name="connsiteX2-391" fmla="*/ 2676762 w 3052522"/>
                  <a:gd name="connsiteY2-392" fmla="*/ 194442 h 194442"/>
                  <a:gd name="connsiteX3-393" fmla="*/ 0 w 3052522"/>
                  <a:gd name="connsiteY3-394" fmla="*/ 145792 h 194442"/>
                  <a:gd name="connsiteX0-395" fmla="*/ 0 w 3025531"/>
                  <a:gd name="connsiteY0-396" fmla="*/ 142730 h 191380"/>
                  <a:gd name="connsiteX1-397" fmla="*/ 2966432 w 3025531"/>
                  <a:gd name="connsiteY1-398" fmla="*/ 59599 h 191380"/>
                  <a:gd name="connsiteX2-399" fmla="*/ 2676762 w 3025531"/>
                  <a:gd name="connsiteY2-400" fmla="*/ 191380 h 191380"/>
                  <a:gd name="connsiteX3-401" fmla="*/ 0 w 3025531"/>
                  <a:gd name="connsiteY3-402" fmla="*/ 142730 h 191380"/>
                  <a:gd name="connsiteX0-403" fmla="*/ 0 w 3188977"/>
                  <a:gd name="connsiteY0-404" fmla="*/ 99150 h 147800"/>
                  <a:gd name="connsiteX1-405" fmla="*/ 3172592 w 3188977"/>
                  <a:gd name="connsiteY1-406" fmla="*/ 73436 h 147800"/>
                  <a:gd name="connsiteX2-407" fmla="*/ 2676762 w 3188977"/>
                  <a:gd name="connsiteY2-408" fmla="*/ 147800 h 147800"/>
                  <a:gd name="connsiteX3-409" fmla="*/ 0 w 3188977"/>
                  <a:gd name="connsiteY3-410" fmla="*/ 99150 h 147800"/>
                  <a:gd name="connsiteX0-411" fmla="*/ 0 w 3235611"/>
                  <a:gd name="connsiteY0-412" fmla="*/ 85115 h 133765"/>
                  <a:gd name="connsiteX1-413" fmla="*/ 3172592 w 3235611"/>
                  <a:gd name="connsiteY1-414" fmla="*/ 59401 h 133765"/>
                  <a:gd name="connsiteX2-415" fmla="*/ 2676762 w 3235611"/>
                  <a:gd name="connsiteY2-416" fmla="*/ 133765 h 133765"/>
                  <a:gd name="connsiteX3-417" fmla="*/ 0 w 3235611"/>
                  <a:gd name="connsiteY3-418" fmla="*/ 85115 h 133765"/>
                  <a:gd name="connsiteX0-419" fmla="*/ 0 w 3235611"/>
                  <a:gd name="connsiteY0-420" fmla="*/ 75251 h 123901"/>
                  <a:gd name="connsiteX1-421" fmla="*/ 3172592 w 3235611"/>
                  <a:gd name="connsiteY1-422" fmla="*/ 49537 h 123901"/>
                  <a:gd name="connsiteX2-423" fmla="*/ 2676762 w 3235611"/>
                  <a:gd name="connsiteY2-424" fmla="*/ 123901 h 123901"/>
                  <a:gd name="connsiteX3-425" fmla="*/ 0 w 3235611"/>
                  <a:gd name="connsiteY3-426" fmla="*/ 75251 h 123901"/>
                  <a:gd name="connsiteX0-427" fmla="*/ 0 w 3321493"/>
                  <a:gd name="connsiteY0-428" fmla="*/ 71600 h 120250"/>
                  <a:gd name="connsiteX1-429" fmla="*/ 3172592 w 3321493"/>
                  <a:gd name="connsiteY1-430" fmla="*/ 45886 h 120250"/>
                  <a:gd name="connsiteX2-431" fmla="*/ 2676762 w 3321493"/>
                  <a:gd name="connsiteY2-432" fmla="*/ 120250 h 120250"/>
                  <a:gd name="connsiteX3-433" fmla="*/ 0 w 3321493"/>
                  <a:gd name="connsiteY3-434" fmla="*/ 71600 h 120250"/>
                  <a:gd name="connsiteX0-435" fmla="*/ 0 w 3321493"/>
                  <a:gd name="connsiteY0-436" fmla="*/ 71600 h 120250"/>
                  <a:gd name="connsiteX1-437" fmla="*/ 3172592 w 3321493"/>
                  <a:gd name="connsiteY1-438" fmla="*/ 45886 h 120250"/>
                  <a:gd name="connsiteX2-439" fmla="*/ 2676762 w 3321493"/>
                  <a:gd name="connsiteY2-440" fmla="*/ 120250 h 120250"/>
                  <a:gd name="connsiteX3-441" fmla="*/ 0 w 3321493"/>
                  <a:gd name="connsiteY3-442" fmla="*/ 71600 h 120250"/>
                  <a:gd name="connsiteX0-443" fmla="*/ 0 w 3182870"/>
                  <a:gd name="connsiteY0-444" fmla="*/ 71600 h 120250"/>
                  <a:gd name="connsiteX1-445" fmla="*/ 3172592 w 3182870"/>
                  <a:gd name="connsiteY1-446" fmla="*/ 45886 h 120250"/>
                  <a:gd name="connsiteX2-447" fmla="*/ 2676762 w 3182870"/>
                  <a:gd name="connsiteY2-448" fmla="*/ 120250 h 120250"/>
                  <a:gd name="connsiteX3-449" fmla="*/ 0 w 3182870"/>
                  <a:gd name="connsiteY3-450" fmla="*/ 71600 h 120250"/>
                  <a:gd name="connsiteX0-451" fmla="*/ 0 w 3180217"/>
                  <a:gd name="connsiteY0-452" fmla="*/ 71600 h 120250"/>
                  <a:gd name="connsiteX1-453" fmla="*/ 3172592 w 3180217"/>
                  <a:gd name="connsiteY1-454" fmla="*/ 45886 h 120250"/>
                  <a:gd name="connsiteX2-455" fmla="*/ 2676762 w 3180217"/>
                  <a:gd name="connsiteY2-456" fmla="*/ 120250 h 120250"/>
                  <a:gd name="connsiteX3-457" fmla="*/ 0 w 3180217"/>
                  <a:gd name="connsiteY3-458" fmla="*/ 71600 h 120250"/>
                  <a:gd name="connsiteX0-459" fmla="*/ 0 w 3180217"/>
                  <a:gd name="connsiteY0-460" fmla="*/ 72622 h 121272"/>
                  <a:gd name="connsiteX1-461" fmla="*/ 3172592 w 3180217"/>
                  <a:gd name="connsiteY1-462" fmla="*/ 46908 h 121272"/>
                  <a:gd name="connsiteX2-463" fmla="*/ 2676762 w 3180217"/>
                  <a:gd name="connsiteY2-464" fmla="*/ 121272 h 121272"/>
                  <a:gd name="connsiteX3-465" fmla="*/ 0 w 3180217"/>
                  <a:gd name="connsiteY3-466" fmla="*/ 72622 h 121272"/>
                  <a:gd name="connsiteX0-467" fmla="*/ 0 w 3180217"/>
                  <a:gd name="connsiteY0-468" fmla="*/ 86523 h 135173"/>
                  <a:gd name="connsiteX1-469" fmla="*/ 3172592 w 3180217"/>
                  <a:gd name="connsiteY1-470" fmla="*/ 60809 h 135173"/>
                  <a:gd name="connsiteX2-471" fmla="*/ 2676762 w 3180217"/>
                  <a:gd name="connsiteY2-472" fmla="*/ 135173 h 135173"/>
                  <a:gd name="connsiteX3-473" fmla="*/ 0 w 3180217"/>
                  <a:gd name="connsiteY3-474" fmla="*/ 86523 h 135173"/>
                  <a:gd name="connsiteX0-475" fmla="*/ 0 w 3173953"/>
                  <a:gd name="connsiteY0-476" fmla="*/ 86523 h 135173"/>
                  <a:gd name="connsiteX1-477" fmla="*/ 3172592 w 3173953"/>
                  <a:gd name="connsiteY1-478" fmla="*/ 60809 h 135173"/>
                  <a:gd name="connsiteX2-479" fmla="*/ 2676762 w 3173953"/>
                  <a:gd name="connsiteY2-480" fmla="*/ 135173 h 135173"/>
                  <a:gd name="connsiteX3-481" fmla="*/ 0 w 3173953"/>
                  <a:gd name="connsiteY3-482" fmla="*/ 86523 h 135173"/>
                  <a:gd name="connsiteX0-483" fmla="*/ 0 w 3172593"/>
                  <a:gd name="connsiteY0-484" fmla="*/ 86523 h 135173"/>
                  <a:gd name="connsiteX1-485" fmla="*/ 3172592 w 3172593"/>
                  <a:gd name="connsiteY1-486" fmla="*/ 60809 h 135173"/>
                  <a:gd name="connsiteX2-487" fmla="*/ 2676762 w 3172593"/>
                  <a:gd name="connsiteY2-488" fmla="*/ 135173 h 135173"/>
                  <a:gd name="connsiteX3-489" fmla="*/ 0 w 3172593"/>
                  <a:gd name="connsiteY3-490" fmla="*/ 86523 h 135173"/>
                  <a:gd name="connsiteX0-491" fmla="*/ 0 w 3175966"/>
                  <a:gd name="connsiteY0-492" fmla="*/ 86523 h 135173"/>
                  <a:gd name="connsiteX1-493" fmla="*/ 3172592 w 3175966"/>
                  <a:gd name="connsiteY1-494" fmla="*/ 60809 h 135173"/>
                  <a:gd name="connsiteX2-495" fmla="*/ 2676762 w 3175966"/>
                  <a:gd name="connsiteY2-496" fmla="*/ 135173 h 135173"/>
                  <a:gd name="connsiteX3-497" fmla="*/ 0 w 3175966"/>
                  <a:gd name="connsiteY3-498" fmla="*/ 86523 h 135173"/>
                  <a:gd name="connsiteX0-499" fmla="*/ 0 w 3172593"/>
                  <a:gd name="connsiteY0-500" fmla="*/ 86523 h 135173"/>
                  <a:gd name="connsiteX1-501" fmla="*/ 3172592 w 3172593"/>
                  <a:gd name="connsiteY1-502" fmla="*/ 60809 h 135173"/>
                  <a:gd name="connsiteX2-503" fmla="*/ 2676762 w 3172593"/>
                  <a:gd name="connsiteY2-504" fmla="*/ 135173 h 135173"/>
                  <a:gd name="connsiteX3-505" fmla="*/ 0 w 3172593"/>
                  <a:gd name="connsiteY3-506" fmla="*/ 86523 h 135173"/>
                  <a:gd name="connsiteX0-507" fmla="*/ 0 w 3172640"/>
                  <a:gd name="connsiteY0-508" fmla="*/ 28813 h 77463"/>
                  <a:gd name="connsiteX1-509" fmla="*/ 3172592 w 3172640"/>
                  <a:gd name="connsiteY1-510" fmla="*/ 3099 h 77463"/>
                  <a:gd name="connsiteX2-511" fmla="*/ 2676762 w 3172640"/>
                  <a:gd name="connsiteY2-512" fmla="*/ 77463 h 77463"/>
                  <a:gd name="connsiteX3-513" fmla="*/ 0 w 3172640"/>
                  <a:gd name="connsiteY3-514" fmla="*/ 28813 h 77463"/>
                  <a:gd name="connsiteX0-515" fmla="*/ 0 w 3187101"/>
                  <a:gd name="connsiteY0-516" fmla="*/ 30083 h 78733"/>
                  <a:gd name="connsiteX1-517" fmla="*/ 3172592 w 3187101"/>
                  <a:gd name="connsiteY1-518" fmla="*/ 4369 h 78733"/>
                  <a:gd name="connsiteX2-519" fmla="*/ 2676762 w 3187101"/>
                  <a:gd name="connsiteY2-520" fmla="*/ 78733 h 78733"/>
                  <a:gd name="connsiteX3-521" fmla="*/ 0 w 3187101"/>
                  <a:gd name="connsiteY3-522" fmla="*/ 30083 h 78733"/>
                  <a:gd name="connsiteX0-523" fmla="*/ 0 w 3187101"/>
                  <a:gd name="connsiteY0-524" fmla="*/ 88998 h 137648"/>
                  <a:gd name="connsiteX1-525" fmla="*/ 3172592 w 3187101"/>
                  <a:gd name="connsiteY1-526" fmla="*/ 63284 h 137648"/>
                  <a:gd name="connsiteX2-527" fmla="*/ 2676762 w 3187101"/>
                  <a:gd name="connsiteY2-528" fmla="*/ 137648 h 137648"/>
                  <a:gd name="connsiteX3-529" fmla="*/ 0 w 3187101"/>
                  <a:gd name="connsiteY3-530" fmla="*/ 88998 h 137648"/>
                  <a:gd name="connsiteX0-531" fmla="*/ 0 w 3177312"/>
                  <a:gd name="connsiteY0-532" fmla="*/ 91131 h 139781"/>
                  <a:gd name="connsiteX1-533" fmla="*/ 3172592 w 3177312"/>
                  <a:gd name="connsiteY1-534" fmla="*/ 65417 h 139781"/>
                  <a:gd name="connsiteX2-535" fmla="*/ 2676762 w 3177312"/>
                  <a:gd name="connsiteY2-536" fmla="*/ 139781 h 139781"/>
                  <a:gd name="connsiteX3-537" fmla="*/ 0 w 3177312"/>
                  <a:gd name="connsiteY3-538" fmla="*/ 91131 h 139781"/>
                  <a:gd name="connsiteX0-539" fmla="*/ 0 w 3177312"/>
                  <a:gd name="connsiteY0-540" fmla="*/ 72009 h 120659"/>
                  <a:gd name="connsiteX1-541" fmla="*/ 3172592 w 3177312"/>
                  <a:gd name="connsiteY1-542" fmla="*/ 46295 h 120659"/>
                  <a:gd name="connsiteX2-543" fmla="*/ 2676762 w 3177312"/>
                  <a:gd name="connsiteY2-544" fmla="*/ 120659 h 120659"/>
                  <a:gd name="connsiteX3-545" fmla="*/ 0 w 3177312"/>
                  <a:gd name="connsiteY3-546" fmla="*/ 72009 h 1206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177312" h="120659">
                    <a:moveTo>
                      <a:pt x="0" y="72009"/>
                    </a:moveTo>
                    <a:cubicBezTo>
                      <a:pt x="3051657" y="-58194"/>
                      <a:pt x="3142498" y="23416"/>
                      <a:pt x="3172592" y="46295"/>
                    </a:cubicBezTo>
                    <a:cubicBezTo>
                      <a:pt x="3202686" y="69174"/>
                      <a:pt x="3094835" y="119254"/>
                      <a:pt x="2676762" y="120659"/>
                    </a:cubicBezTo>
                    <a:lnTo>
                      <a:pt x="0" y="72009"/>
                    </a:lnTo>
                    <a:close/>
                  </a:path>
                </a:pathLst>
              </a:custGeom>
              <a:solidFill>
                <a:srgbClr val="000000">
                  <a:lumMod val="65000"/>
                  <a:lumOff val="35000"/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ïṩlíde">
                <a:extLst>
                  <a:ext uri="{FF2B5EF4-FFF2-40B4-BE49-F238E27FC236}">
                    <a16:creationId xmlns:a16="http://schemas.microsoft.com/office/drawing/2014/main" id="{E111EF77-87BC-A2D3-B5BC-F07E6B4B4D31}"/>
                  </a:ext>
                </a:extLst>
              </p:cNvPr>
              <p:cNvSpPr/>
              <p:nvPr/>
            </p:nvSpPr>
            <p:spPr>
              <a:xfrm rot="8538102" flipH="1" flipV="1">
                <a:off x="6265453" y="2880662"/>
                <a:ext cx="1099867" cy="523312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5651"/>
                  <a:gd name="connsiteY0-158" fmla="*/ 176519 h 228046"/>
                  <a:gd name="connsiteX1-159" fmla="*/ 2241628 w 2355651"/>
                  <a:gd name="connsiteY1-160" fmla="*/ 0 h 228046"/>
                  <a:gd name="connsiteX2-161" fmla="*/ 2355651 w 2355651"/>
                  <a:gd name="connsiteY2-162" fmla="*/ 114023 h 228046"/>
                  <a:gd name="connsiteX3-163" fmla="*/ 2355650 w 2355651"/>
                  <a:gd name="connsiteY3-164" fmla="*/ 114023 h 228046"/>
                  <a:gd name="connsiteX4-165" fmla="*/ 2241627 w 2355651"/>
                  <a:gd name="connsiteY4-166" fmla="*/ 228046 h 228046"/>
                  <a:gd name="connsiteX5-167" fmla="*/ 0 w 2355651"/>
                  <a:gd name="connsiteY5-168" fmla="*/ 176519 h 228046"/>
                  <a:gd name="connsiteX0-169" fmla="*/ 0 w 2720008"/>
                  <a:gd name="connsiteY0-170" fmla="*/ 165539 h 228046"/>
                  <a:gd name="connsiteX1-171" fmla="*/ 2605985 w 2720008"/>
                  <a:gd name="connsiteY1-172" fmla="*/ 0 h 228046"/>
                  <a:gd name="connsiteX2-173" fmla="*/ 2720008 w 2720008"/>
                  <a:gd name="connsiteY2-174" fmla="*/ 114023 h 228046"/>
                  <a:gd name="connsiteX3-175" fmla="*/ 2720007 w 2720008"/>
                  <a:gd name="connsiteY3-176" fmla="*/ 114023 h 228046"/>
                  <a:gd name="connsiteX4-177" fmla="*/ 2605984 w 2720008"/>
                  <a:gd name="connsiteY4-178" fmla="*/ 228046 h 228046"/>
                  <a:gd name="connsiteX5-179" fmla="*/ 0 w 2720008"/>
                  <a:gd name="connsiteY5-180" fmla="*/ 165539 h 228046"/>
                  <a:gd name="connsiteX0-181" fmla="*/ 0 w 2841245"/>
                  <a:gd name="connsiteY0-182" fmla="*/ 239892 h 302399"/>
                  <a:gd name="connsiteX1-183" fmla="*/ 2827268 w 2841245"/>
                  <a:gd name="connsiteY1-184" fmla="*/ 0 h 302399"/>
                  <a:gd name="connsiteX2-185" fmla="*/ 2720008 w 2841245"/>
                  <a:gd name="connsiteY2-186" fmla="*/ 188376 h 302399"/>
                  <a:gd name="connsiteX3-187" fmla="*/ 2720007 w 2841245"/>
                  <a:gd name="connsiteY3-188" fmla="*/ 188376 h 302399"/>
                  <a:gd name="connsiteX4-189" fmla="*/ 2605984 w 2841245"/>
                  <a:gd name="connsiteY4-190" fmla="*/ 302399 h 302399"/>
                  <a:gd name="connsiteX5-191" fmla="*/ 0 w 2841245"/>
                  <a:gd name="connsiteY5-192" fmla="*/ 239892 h 302399"/>
                  <a:gd name="connsiteX0-193" fmla="*/ 0 w 2841245"/>
                  <a:gd name="connsiteY0-194" fmla="*/ 239892 h 302399"/>
                  <a:gd name="connsiteX1-195" fmla="*/ 2827268 w 2841245"/>
                  <a:gd name="connsiteY1-196" fmla="*/ 0 h 302399"/>
                  <a:gd name="connsiteX2-197" fmla="*/ 2720008 w 2841245"/>
                  <a:gd name="connsiteY2-198" fmla="*/ 188376 h 302399"/>
                  <a:gd name="connsiteX3-199" fmla="*/ 2605984 w 2841245"/>
                  <a:gd name="connsiteY3-200" fmla="*/ 302399 h 302399"/>
                  <a:gd name="connsiteX4-201" fmla="*/ 0 w 2841245"/>
                  <a:gd name="connsiteY4-202" fmla="*/ 239892 h 302399"/>
                  <a:gd name="connsiteX0-203" fmla="*/ 0 w 3072804"/>
                  <a:gd name="connsiteY0-204" fmla="*/ 239892 h 302399"/>
                  <a:gd name="connsiteX1-205" fmla="*/ 2827268 w 3072804"/>
                  <a:gd name="connsiteY1-206" fmla="*/ 0 h 302399"/>
                  <a:gd name="connsiteX2-207" fmla="*/ 2605984 w 3072804"/>
                  <a:gd name="connsiteY2-208" fmla="*/ 302399 h 302399"/>
                  <a:gd name="connsiteX3-209" fmla="*/ 0 w 3072804"/>
                  <a:gd name="connsiteY3-210" fmla="*/ 239892 h 302399"/>
                  <a:gd name="connsiteX0-211" fmla="*/ 0 w 3072804"/>
                  <a:gd name="connsiteY0-212" fmla="*/ 240284 h 302791"/>
                  <a:gd name="connsiteX1-213" fmla="*/ 2827268 w 3072804"/>
                  <a:gd name="connsiteY1-214" fmla="*/ 392 h 302791"/>
                  <a:gd name="connsiteX2-215" fmla="*/ 2605984 w 3072804"/>
                  <a:gd name="connsiteY2-216" fmla="*/ 302791 h 302791"/>
                  <a:gd name="connsiteX3-217" fmla="*/ 0 w 3072804"/>
                  <a:gd name="connsiteY3-218" fmla="*/ 240284 h 302791"/>
                  <a:gd name="connsiteX0-219" fmla="*/ 0 w 3072804"/>
                  <a:gd name="connsiteY0-220" fmla="*/ 240284 h 302791"/>
                  <a:gd name="connsiteX1-221" fmla="*/ 2827268 w 3072804"/>
                  <a:gd name="connsiteY1-222" fmla="*/ 392 h 302791"/>
                  <a:gd name="connsiteX2-223" fmla="*/ 2605984 w 3072804"/>
                  <a:gd name="connsiteY2-224" fmla="*/ 302791 h 302791"/>
                  <a:gd name="connsiteX3-225" fmla="*/ 0 w 3072804"/>
                  <a:gd name="connsiteY3-226" fmla="*/ 240284 h 302791"/>
                  <a:gd name="connsiteX0-227" fmla="*/ 0 w 3193453"/>
                  <a:gd name="connsiteY0-228" fmla="*/ 277825 h 340332"/>
                  <a:gd name="connsiteX1-229" fmla="*/ 2827268 w 3193453"/>
                  <a:gd name="connsiteY1-230" fmla="*/ 37933 h 340332"/>
                  <a:gd name="connsiteX2-231" fmla="*/ 2605984 w 3193453"/>
                  <a:gd name="connsiteY2-232" fmla="*/ 340332 h 340332"/>
                  <a:gd name="connsiteX3-233" fmla="*/ 0 w 3193453"/>
                  <a:gd name="connsiteY3-234" fmla="*/ 277825 h 340332"/>
                  <a:gd name="connsiteX0-235" fmla="*/ 0 w 3193453"/>
                  <a:gd name="connsiteY0-236" fmla="*/ 287503 h 350010"/>
                  <a:gd name="connsiteX1-237" fmla="*/ 2827268 w 3193453"/>
                  <a:gd name="connsiteY1-238" fmla="*/ 47611 h 350010"/>
                  <a:gd name="connsiteX2-239" fmla="*/ 2605984 w 3193453"/>
                  <a:gd name="connsiteY2-240" fmla="*/ 350010 h 350010"/>
                  <a:gd name="connsiteX3-241" fmla="*/ 0 w 3193453"/>
                  <a:gd name="connsiteY3-242" fmla="*/ 287503 h 350010"/>
                  <a:gd name="connsiteX0-243" fmla="*/ 0 w 3334826"/>
                  <a:gd name="connsiteY0-244" fmla="*/ 266759 h 329266"/>
                  <a:gd name="connsiteX1-245" fmla="*/ 3021755 w 3334826"/>
                  <a:gd name="connsiteY1-246" fmla="*/ 50870 h 329266"/>
                  <a:gd name="connsiteX2-247" fmla="*/ 2605984 w 3334826"/>
                  <a:gd name="connsiteY2-248" fmla="*/ 329266 h 329266"/>
                  <a:gd name="connsiteX3-249" fmla="*/ 0 w 3334826"/>
                  <a:gd name="connsiteY3-250" fmla="*/ 266759 h 329266"/>
                  <a:gd name="connsiteX0-251" fmla="*/ 0 w 3176492"/>
                  <a:gd name="connsiteY0-252" fmla="*/ 243032 h 305539"/>
                  <a:gd name="connsiteX1-253" fmla="*/ 3021755 w 3176492"/>
                  <a:gd name="connsiteY1-254" fmla="*/ 27143 h 305539"/>
                  <a:gd name="connsiteX2-255" fmla="*/ 2605984 w 3176492"/>
                  <a:gd name="connsiteY2-256" fmla="*/ 305539 h 305539"/>
                  <a:gd name="connsiteX3-257" fmla="*/ 0 w 3176492"/>
                  <a:gd name="connsiteY3-258" fmla="*/ 243032 h 305539"/>
                  <a:gd name="connsiteX0-259" fmla="*/ 0 w 3176492"/>
                  <a:gd name="connsiteY0-260" fmla="*/ 240965 h 303472"/>
                  <a:gd name="connsiteX1-261" fmla="*/ 3021755 w 3176492"/>
                  <a:gd name="connsiteY1-262" fmla="*/ 25076 h 303472"/>
                  <a:gd name="connsiteX2-263" fmla="*/ 2605984 w 3176492"/>
                  <a:gd name="connsiteY2-264" fmla="*/ 303472 h 303472"/>
                  <a:gd name="connsiteX3-265" fmla="*/ 0 w 3176492"/>
                  <a:gd name="connsiteY3-266" fmla="*/ 240965 h 303472"/>
                  <a:gd name="connsiteX0-267" fmla="*/ 0 w 3176815"/>
                  <a:gd name="connsiteY0-268" fmla="*/ 269763 h 332270"/>
                  <a:gd name="connsiteX1-269" fmla="*/ 3021755 w 3176815"/>
                  <a:gd name="connsiteY1-270" fmla="*/ 53874 h 332270"/>
                  <a:gd name="connsiteX2-271" fmla="*/ 2605984 w 3176815"/>
                  <a:gd name="connsiteY2-272" fmla="*/ 332270 h 332270"/>
                  <a:gd name="connsiteX3-273" fmla="*/ 0 w 3176815"/>
                  <a:gd name="connsiteY3-274" fmla="*/ 269763 h 332270"/>
                  <a:gd name="connsiteX0-275" fmla="*/ 0 w 3176815"/>
                  <a:gd name="connsiteY0-276" fmla="*/ 278240 h 340747"/>
                  <a:gd name="connsiteX1-277" fmla="*/ 3021755 w 3176815"/>
                  <a:gd name="connsiteY1-278" fmla="*/ 62351 h 340747"/>
                  <a:gd name="connsiteX2-279" fmla="*/ 2605984 w 3176815"/>
                  <a:gd name="connsiteY2-280" fmla="*/ 340747 h 340747"/>
                  <a:gd name="connsiteX3-281" fmla="*/ 0 w 3176815"/>
                  <a:gd name="connsiteY3-282" fmla="*/ 278240 h 3407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176815" h="340747">
                    <a:moveTo>
                      <a:pt x="0" y="278240"/>
                    </a:moveTo>
                    <a:cubicBezTo>
                      <a:pt x="983424" y="157372"/>
                      <a:pt x="2274274" y="-124743"/>
                      <a:pt x="3021755" y="62351"/>
                    </a:cubicBezTo>
                    <a:cubicBezTo>
                      <a:pt x="3374958" y="150758"/>
                      <a:pt x="3077195" y="300765"/>
                      <a:pt x="2605984" y="340747"/>
                    </a:cubicBezTo>
                    <a:lnTo>
                      <a:pt x="0" y="278240"/>
                    </a:lnTo>
                    <a:close/>
                  </a:path>
                </a:pathLst>
              </a:custGeom>
              <a:solidFill>
                <a:srgbClr val="000000">
                  <a:lumMod val="50000"/>
                  <a:lumOff val="50000"/>
                  <a:alpha val="94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îśḻïḓe">
                <a:extLst>
                  <a:ext uri="{FF2B5EF4-FFF2-40B4-BE49-F238E27FC236}">
                    <a16:creationId xmlns:a16="http://schemas.microsoft.com/office/drawing/2014/main" id="{016A9E6F-45DD-A966-71AE-942618FD8278}"/>
                  </a:ext>
                </a:extLst>
              </p:cNvPr>
              <p:cNvSpPr/>
              <p:nvPr/>
            </p:nvSpPr>
            <p:spPr>
              <a:xfrm rot="19795299" flipV="1">
                <a:off x="6527608" y="3312278"/>
                <a:ext cx="1084317" cy="515916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5651"/>
                  <a:gd name="connsiteY0-158" fmla="*/ 176519 h 228046"/>
                  <a:gd name="connsiteX1-159" fmla="*/ 2241628 w 2355651"/>
                  <a:gd name="connsiteY1-160" fmla="*/ 0 h 228046"/>
                  <a:gd name="connsiteX2-161" fmla="*/ 2355651 w 2355651"/>
                  <a:gd name="connsiteY2-162" fmla="*/ 114023 h 228046"/>
                  <a:gd name="connsiteX3-163" fmla="*/ 2355650 w 2355651"/>
                  <a:gd name="connsiteY3-164" fmla="*/ 114023 h 228046"/>
                  <a:gd name="connsiteX4-165" fmla="*/ 2241627 w 2355651"/>
                  <a:gd name="connsiteY4-166" fmla="*/ 228046 h 228046"/>
                  <a:gd name="connsiteX5-167" fmla="*/ 0 w 2355651"/>
                  <a:gd name="connsiteY5-168" fmla="*/ 176519 h 228046"/>
                  <a:gd name="connsiteX0-169" fmla="*/ 0 w 2720008"/>
                  <a:gd name="connsiteY0-170" fmla="*/ 165539 h 228046"/>
                  <a:gd name="connsiteX1-171" fmla="*/ 2605985 w 2720008"/>
                  <a:gd name="connsiteY1-172" fmla="*/ 0 h 228046"/>
                  <a:gd name="connsiteX2-173" fmla="*/ 2720008 w 2720008"/>
                  <a:gd name="connsiteY2-174" fmla="*/ 114023 h 228046"/>
                  <a:gd name="connsiteX3-175" fmla="*/ 2720007 w 2720008"/>
                  <a:gd name="connsiteY3-176" fmla="*/ 114023 h 228046"/>
                  <a:gd name="connsiteX4-177" fmla="*/ 2605984 w 2720008"/>
                  <a:gd name="connsiteY4-178" fmla="*/ 228046 h 228046"/>
                  <a:gd name="connsiteX5-179" fmla="*/ 0 w 2720008"/>
                  <a:gd name="connsiteY5-180" fmla="*/ 165539 h 228046"/>
                  <a:gd name="connsiteX0-181" fmla="*/ 0 w 2841245"/>
                  <a:gd name="connsiteY0-182" fmla="*/ 239892 h 302399"/>
                  <a:gd name="connsiteX1-183" fmla="*/ 2827268 w 2841245"/>
                  <a:gd name="connsiteY1-184" fmla="*/ 0 h 302399"/>
                  <a:gd name="connsiteX2-185" fmla="*/ 2720008 w 2841245"/>
                  <a:gd name="connsiteY2-186" fmla="*/ 188376 h 302399"/>
                  <a:gd name="connsiteX3-187" fmla="*/ 2720007 w 2841245"/>
                  <a:gd name="connsiteY3-188" fmla="*/ 188376 h 302399"/>
                  <a:gd name="connsiteX4-189" fmla="*/ 2605984 w 2841245"/>
                  <a:gd name="connsiteY4-190" fmla="*/ 302399 h 302399"/>
                  <a:gd name="connsiteX5-191" fmla="*/ 0 w 2841245"/>
                  <a:gd name="connsiteY5-192" fmla="*/ 239892 h 302399"/>
                  <a:gd name="connsiteX0-193" fmla="*/ 0 w 2841245"/>
                  <a:gd name="connsiteY0-194" fmla="*/ 239892 h 302399"/>
                  <a:gd name="connsiteX1-195" fmla="*/ 2827268 w 2841245"/>
                  <a:gd name="connsiteY1-196" fmla="*/ 0 h 302399"/>
                  <a:gd name="connsiteX2-197" fmla="*/ 2720008 w 2841245"/>
                  <a:gd name="connsiteY2-198" fmla="*/ 188376 h 302399"/>
                  <a:gd name="connsiteX3-199" fmla="*/ 2605984 w 2841245"/>
                  <a:gd name="connsiteY3-200" fmla="*/ 302399 h 302399"/>
                  <a:gd name="connsiteX4-201" fmla="*/ 0 w 2841245"/>
                  <a:gd name="connsiteY4-202" fmla="*/ 239892 h 302399"/>
                  <a:gd name="connsiteX0-203" fmla="*/ 0 w 3072804"/>
                  <a:gd name="connsiteY0-204" fmla="*/ 239892 h 302399"/>
                  <a:gd name="connsiteX1-205" fmla="*/ 2827268 w 3072804"/>
                  <a:gd name="connsiteY1-206" fmla="*/ 0 h 302399"/>
                  <a:gd name="connsiteX2-207" fmla="*/ 2605984 w 3072804"/>
                  <a:gd name="connsiteY2-208" fmla="*/ 302399 h 302399"/>
                  <a:gd name="connsiteX3-209" fmla="*/ 0 w 3072804"/>
                  <a:gd name="connsiteY3-210" fmla="*/ 239892 h 302399"/>
                  <a:gd name="connsiteX0-211" fmla="*/ 0 w 3072804"/>
                  <a:gd name="connsiteY0-212" fmla="*/ 240284 h 302791"/>
                  <a:gd name="connsiteX1-213" fmla="*/ 2827268 w 3072804"/>
                  <a:gd name="connsiteY1-214" fmla="*/ 392 h 302791"/>
                  <a:gd name="connsiteX2-215" fmla="*/ 2605984 w 3072804"/>
                  <a:gd name="connsiteY2-216" fmla="*/ 302791 h 302791"/>
                  <a:gd name="connsiteX3-217" fmla="*/ 0 w 3072804"/>
                  <a:gd name="connsiteY3-218" fmla="*/ 240284 h 302791"/>
                  <a:gd name="connsiteX0-219" fmla="*/ 0 w 3072804"/>
                  <a:gd name="connsiteY0-220" fmla="*/ 240284 h 302791"/>
                  <a:gd name="connsiteX1-221" fmla="*/ 2827268 w 3072804"/>
                  <a:gd name="connsiteY1-222" fmla="*/ 392 h 302791"/>
                  <a:gd name="connsiteX2-223" fmla="*/ 2605984 w 3072804"/>
                  <a:gd name="connsiteY2-224" fmla="*/ 302791 h 302791"/>
                  <a:gd name="connsiteX3-225" fmla="*/ 0 w 3072804"/>
                  <a:gd name="connsiteY3-226" fmla="*/ 240284 h 302791"/>
                  <a:gd name="connsiteX0-227" fmla="*/ 0 w 3193453"/>
                  <a:gd name="connsiteY0-228" fmla="*/ 277825 h 340332"/>
                  <a:gd name="connsiteX1-229" fmla="*/ 2827268 w 3193453"/>
                  <a:gd name="connsiteY1-230" fmla="*/ 37933 h 340332"/>
                  <a:gd name="connsiteX2-231" fmla="*/ 2605984 w 3193453"/>
                  <a:gd name="connsiteY2-232" fmla="*/ 340332 h 340332"/>
                  <a:gd name="connsiteX3-233" fmla="*/ 0 w 3193453"/>
                  <a:gd name="connsiteY3-234" fmla="*/ 277825 h 340332"/>
                  <a:gd name="connsiteX0-235" fmla="*/ 0 w 3193453"/>
                  <a:gd name="connsiteY0-236" fmla="*/ 287503 h 350010"/>
                  <a:gd name="connsiteX1-237" fmla="*/ 2827268 w 3193453"/>
                  <a:gd name="connsiteY1-238" fmla="*/ 47611 h 350010"/>
                  <a:gd name="connsiteX2-239" fmla="*/ 2605984 w 3193453"/>
                  <a:gd name="connsiteY2-240" fmla="*/ 350010 h 350010"/>
                  <a:gd name="connsiteX3-241" fmla="*/ 0 w 3193453"/>
                  <a:gd name="connsiteY3-242" fmla="*/ 287503 h 350010"/>
                  <a:gd name="connsiteX0-243" fmla="*/ 0 w 3334826"/>
                  <a:gd name="connsiteY0-244" fmla="*/ 266759 h 329266"/>
                  <a:gd name="connsiteX1-245" fmla="*/ 3021755 w 3334826"/>
                  <a:gd name="connsiteY1-246" fmla="*/ 50870 h 329266"/>
                  <a:gd name="connsiteX2-247" fmla="*/ 2605984 w 3334826"/>
                  <a:gd name="connsiteY2-248" fmla="*/ 329266 h 329266"/>
                  <a:gd name="connsiteX3-249" fmla="*/ 0 w 3334826"/>
                  <a:gd name="connsiteY3-250" fmla="*/ 266759 h 329266"/>
                  <a:gd name="connsiteX0-251" fmla="*/ 0 w 3176492"/>
                  <a:gd name="connsiteY0-252" fmla="*/ 243032 h 305539"/>
                  <a:gd name="connsiteX1-253" fmla="*/ 3021755 w 3176492"/>
                  <a:gd name="connsiteY1-254" fmla="*/ 27143 h 305539"/>
                  <a:gd name="connsiteX2-255" fmla="*/ 2605984 w 3176492"/>
                  <a:gd name="connsiteY2-256" fmla="*/ 305539 h 305539"/>
                  <a:gd name="connsiteX3-257" fmla="*/ 0 w 3176492"/>
                  <a:gd name="connsiteY3-258" fmla="*/ 243032 h 305539"/>
                  <a:gd name="connsiteX0-259" fmla="*/ 0 w 3176492"/>
                  <a:gd name="connsiteY0-260" fmla="*/ 240965 h 303472"/>
                  <a:gd name="connsiteX1-261" fmla="*/ 3021755 w 3176492"/>
                  <a:gd name="connsiteY1-262" fmla="*/ 25076 h 303472"/>
                  <a:gd name="connsiteX2-263" fmla="*/ 2605984 w 3176492"/>
                  <a:gd name="connsiteY2-264" fmla="*/ 303472 h 303472"/>
                  <a:gd name="connsiteX3-265" fmla="*/ 0 w 3176492"/>
                  <a:gd name="connsiteY3-266" fmla="*/ 240965 h 303472"/>
                  <a:gd name="connsiteX0-267" fmla="*/ 0 w 3176815"/>
                  <a:gd name="connsiteY0-268" fmla="*/ 269763 h 332270"/>
                  <a:gd name="connsiteX1-269" fmla="*/ 3021755 w 3176815"/>
                  <a:gd name="connsiteY1-270" fmla="*/ 53874 h 332270"/>
                  <a:gd name="connsiteX2-271" fmla="*/ 2605984 w 3176815"/>
                  <a:gd name="connsiteY2-272" fmla="*/ 332270 h 332270"/>
                  <a:gd name="connsiteX3-273" fmla="*/ 0 w 3176815"/>
                  <a:gd name="connsiteY3-274" fmla="*/ 269763 h 332270"/>
                  <a:gd name="connsiteX0-275" fmla="*/ 0 w 3176815"/>
                  <a:gd name="connsiteY0-276" fmla="*/ 278240 h 340747"/>
                  <a:gd name="connsiteX1-277" fmla="*/ 3021755 w 3176815"/>
                  <a:gd name="connsiteY1-278" fmla="*/ 62351 h 340747"/>
                  <a:gd name="connsiteX2-279" fmla="*/ 2605984 w 3176815"/>
                  <a:gd name="connsiteY2-280" fmla="*/ 340747 h 340747"/>
                  <a:gd name="connsiteX3-281" fmla="*/ 0 w 3176815"/>
                  <a:gd name="connsiteY3-282" fmla="*/ 278240 h 3407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176815" h="340747">
                    <a:moveTo>
                      <a:pt x="0" y="278240"/>
                    </a:moveTo>
                    <a:cubicBezTo>
                      <a:pt x="983424" y="157372"/>
                      <a:pt x="2274274" y="-124743"/>
                      <a:pt x="3021755" y="62351"/>
                    </a:cubicBezTo>
                    <a:cubicBezTo>
                      <a:pt x="3374958" y="150758"/>
                      <a:pt x="3077195" y="300765"/>
                      <a:pt x="2605984" y="340747"/>
                    </a:cubicBezTo>
                    <a:lnTo>
                      <a:pt x="0" y="278240"/>
                    </a:lnTo>
                    <a:close/>
                  </a:path>
                </a:pathLst>
              </a:custGeom>
              <a:solidFill>
                <a:srgbClr val="FFFFFF">
                  <a:lumMod val="75000"/>
                  <a:alpha val="94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ïśļïḍe">
                <a:extLst>
                  <a:ext uri="{FF2B5EF4-FFF2-40B4-BE49-F238E27FC236}">
                    <a16:creationId xmlns:a16="http://schemas.microsoft.com/office/drawing/2014/main" id="{1E7DC4DE-5695-A202-A228-DFE94EB91256}"/>
                  </a:ext>
                </a:extLst>
              </p:cNvPr>
              <p:cNvSpPr/>
              <p:nvPr/>
            </p:nvSpPr>
            <p:spPr>
              <a:xfrm rot="8538102" flipH="1" flipV="1">
                <a:off x="6338341" y="3111078"/>
                <a:ext cx="1047489" cy="293917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5651"/>
                  <a:gd name="connsiteY0-158" fmla="*/ 176519 h 228046"/>
                  <a:gd name="connsiteX1-159" fmla="*/ 2241628 w 2355651"/>
                  <a:gd name="connsiteY1-160" fmla="*/ 0 h 228046"/>
                  <a:gd name="connsiteX2-161" fmla="*/ 2355651 w 2355651"/>
                  <a:gd name="connsiteY2-162" fmla="*/ 114023 h 228046"/>
                  <a:gd name="connsiteX3-163" fmla="*/ 2355650 w 2355651"/>
                  <a:gd name="connsiteY3-164" fmla="*/ 114023 h 228046"/>
                  <a:gd name="connsiteX4-165" fmla="*/ 2241627 w 2355651"/>
                  <a:gd name="connsiteY4-166" fmla="*/ 228046 h 228046"/>
                  <a:gd name="connsiteX5-167" fmla="*/ 0 w 2355651"/>
                  <a:gd name="connsiteY5-168" fmla="*/ 176519 h 228046"/>
                  <a:gd name="connsiteX0-169" fmla="*/ 0 w 2720008"/>
                  <a:gd name="connsiteY0-170" fmla="*/ 165539 h 228046"/>
                  <a:gd name="connsiteX1-171" fmla="*/ 2605985 w 2720008"/>
                  <a:gd name="connsiteY1-172" fmla="*/ 0 h 228046"/>
                  <a:gd name="connsiteX2-173" fmla="*/ 2720008 w 2720008"/>
                  <a:gd name="connsiteY2-174" fmla="*/ 114023 h 228046"/>
                  <a:gd name="connsiteX3-175" fmla="*/ 2720007 w 2720008"/>
                  <a:gd name="connsiteY3-176" fmla="*/ 114023 h 228046"/>
                  <a:gd name="connsiteX4-177" fmla="*/ 2605984 w 2720008"/>
                  <a:gd name="connsiteY4-178" fmla="*/ 228046 h 228046"/>
                  <a:gd name="connsiteX5-179" fmla="*/ 0 w 2720008"/>
                  <a:gd name="connsiteY5-180" fmla="*/ 165539 h 228046"/>
                  <a:gd name="connsiteX0-181" fmla="*/ 0 w 2841245"/>
                  <a:gd name="connsiteY0-182" fmla="*/ 239892 h 302399"/>
                  <a:gd name="connsiteX1-183" fmla="*/ 2827268 w 2841245"/>
                  <a:gd name="connsiteY1-184" fmla="*/ 0 h 302399"/>
                  <a:gd name="connsiteX2-185" fmla="*/ 2720008 w 2841245"/>
                  <a:gd name="connsiteY2-186" fmla="*/ 188376 h 302399"/>
                  <a:gd name="connsiteX3-187" fmla="*/ 2720007 w 2841245"/>
                  <a:gd name="connsiteY3-188" fmla="*/ 188376 h 302399"/>
                  <a:gd name="connsiteX4-189" fmla="*/ 2605984 w 2841245"/>
                  <a:gd name="connsiteY4-190" fmla="*/ 302399 h 302399"/>
                  <a:gd name="connsiteX5-191" fmla="*/ 0 w 2841245"/>
                  <a:gd name="connsiteY5-192" fmla="*/ 239892 h 302399"/>
                  <a:gd name="connsiteX0-193" fmla="*/ 0 w 2841245"/>
                  <a:gd name="connsiteY0-194" fmla="*/ 239892 h 302399"/>
                  <a:gd name="connsiteX1-195" fmla="*/ 2827268 w 2841245"/>
                  <a:gd name="connsiteY1-196" fmla="*/ 0 h 302399"/>
                  <a:gd name="connsiteX2-197" fmla="*/ 2720008 w 2841245"/>
                  <a:gd name="connsiteY2-198" fmla="*/ 188376 h 302399"/>
                  <a:gd name="connsiteX3-199" fmla="*/ 2605984 w 2841245"/>
                  <a:gd name="connsiteY3-200" fmla="*/ 302399 h 302399"/>
                  <a:gd name="connsiteX4-201" fmla="*/ 0 w 2841245"/>
                  <a:gd name="connsiteY4-202" fmla="*/ 239892 h 302399"/>
                  <a:gd name="connsiteX0-203" fmla="*/ 0 w 3072804"/>
                  <a:gd name="connsiteY0-204" fmla="*/ 239892 h 302399"/>
                  <a:gd name="connsiteX1-205" fmla="*/ 2827268 w 3072804"/>
                  <a:gd name="connsiteY1-206" fmla="*/ 0 h 302399"/>
                  <a:gd name="connsiteX2-207" fmla="*/ 2605984 w 3072804"/>
                  <a:gd name="connsiteY2-208" fmla="*/ 302399 h 302399"/>
                  <a:gd name="connsiteX3-209" fmla="*/ 0 w 3072804"/>
                  <a:gd name="connsiteY3-210" fmla="*/ 239892 h 302399"/>
                  <a:gd name="connsiteX0-211" fmla="*/ 0 w 3072804"/>
                  <a:gd name="connsiteY0-212" fmla="*/ 240284 h 302791"/>
                  <a:gd name="connsiteX1-213" fmla="*/ 2827268 w 3072804"/>
                  <a:gd name="connsiteY1-214" fmla="*/ 392 h 302791"/>
                  <a:gd name="connsiteX2-215" fmla="*/ 2605984 w 3072804"/>
                  <a:gd name="connsiteY2-216" fmla="*/ 302791 h 302791"/>
                  <a:gd name="connsiteX3-217" fmla="*/ 0 w 3072804"/>
                  <a:gd name="connsiteY3-218" fmla="*/ 240284 h 302791"/>
                  <a:gd name="connsiteX0-219" fmla="*/ 0 w 3072804"/>
                  <a:gd name="connsiteY0-220" fmla="*/ 240284 h 302791"/>
                  <a:gd name="connsiteX1-221" fmla="*/ 2827268 w 3072804"/>
                  <a:gd name="connsiteY1-222" fmla="*/ 392 h 302791"/>
                  <a:gd name="connsiteX2-223" fmla="*/ 2605984 w 3072804"/>
                  <a:gd name="connsiteY2-224" fmla="*/ 302791 h 302791"/>
                  <a:gd name="connsiteX3-225" fmla="*/ 0 w 3072804"/>
                  <a:gd name="connsiteY3-226" fmla="*/ 240284 h 302791"/>
                  <a:gd name="connsiteX0-227" fmla="*/ 0 w 3193453"/>
                  <a:gd name="connsiteY0-228" fmla="*/ 277825 h 340332"/>
                  <a:gd name="connsiteX1-229" fmla="*/ 2827268 w 3193453"/>
                  <a:gd name="connsiteY1-230" fmla="*/ 37933 h 340332"/>
                  <a:gd name="connsiteX2-231" fmla="*/ 2605984 w 3193453"/>
                  <a:gd name="connsiteY2-232" fmla="*/ 340332 h 340332"/>
                  <a:gd name="connsiteX3-233" fmla="*/ 0 w 3193453"/>
                  <a:gd name="connsiteY3-234" fmla="*/ 277825 h 340332"/>
                  <a:gd name="connsiteX0-235" fmla="*/ 0 w 3193453"/>
                  <a:gd name="connsiteY0-236" fmla="*/ 287503 h 350010"/>
                  <a:gd name="connsiteX1-237" fmla="*/ 2827268 w 3193453"/>
                  <a:gd name="connsiteY1-238" fmla="*/ 47611 h 350010"/>
                  <a:gd name="connsiteX2-239" fmla="*/ 2605984 w 3193453"/>
                  <a:gd name="connsiteY2-240" fmla="*/ 350010 h 350010"/>
                  <a:gd name="connsiteX3-241" fmla="*/ 0 w 3193453"/>
                  <a:gd name="connsiteY3-242" fmla="*/ 287503 h 350010"/>
                  <a:gd name="connsiteX0-243" fmla="*/ 0 w 3334826"/>
                  <a:gd name="connsiteY0-244" fmla="*/ 266759 h 329266"/>
                  <a:gd name="connsiteX1-245" fmla="*/ 3021755 w 3334826"/>
                  <a:gd name="connsiteY1-246" fmla="*/ 50870 h 329266"/>
                  <a:gd name="connsiteX2-247" fmla="*/ 2605984 w 3334826"/>
                  <a:gd name="connsiteY2-248" fmla="*/ 329266 h 329266"/>
                  <a:gd name="connsiteX3-249" fmla="*/ 0 w 3334826"/>
                  <a:gd name="connsiteY3-250" fmla="*/ 266759 h 329266"/>
                  <a:gd name="connsiteX0-251" fmla="*/ 0 w 3176492"/>
                  <a:gd name="connsiteY0-252" fmla="*/ 243032 h 305539"/>
                  <a:gd name="connsiteX1-253" fmla="*/ 3021755 w 3176492"/>
                  <a:gd name="connsiteY1-254" fmla="*/ 27143 h 305539"/>
                  <a:gd name="connsiteX2-255" fmla="*/ 2605984 w 3176492"/>
                  <a:gd name="connsiteY2-256" fmla="*/ 305539 h 305539"/>
                  <a:gd name="connsiteX3-257" fmla="*/ 0 w 3176492"/>
                  <a:gd name="connsiteY3-258" fmla="*/ 243032 h 305539"/>
                  <a:gd name="connsiteX0-259" fmla="*/ 0 w 3176492"/>
                  <a:gd name="connsiteY0-260" fmla="*/ 240965 h 303472"/>
                  <a:gd name="connsiteX1-261" fmla="*/ 3021755 w 3176492"/>
                  <a:gd name="connsiteY1-262" fmla="*/ 25076 h 303472"/>
                  <a:gd name="connsiteX2-263" fmla="*/ 2605984 w 3176492"/>
                  <a:gd name="connsiteY2-264" fmla="*/ 303472 h 303472"/>
                  <a:gd name="connsiteX3-265" fmla="*/ 0 w 3176492"/>
                  <a:gd name="connsiteY3-266" fmla="*/ 240965 h 303472"/>
                  <a:gd name="connsiteX0-267" fmla="*/ 0 w 3176815"/>
                  <a:gd name="connsiteY0-268" fmla="*/ 269763 h 332270"/>
                  <a:gd name="connsiteX1-269" fmla="*/ 3021755 w 3176815"/>
                  <a:gd name="connsiteY1-270" fmla="*/ 53874 h 332270"/>
                  <a:gd name="connsiteX2-271" fmla="*/ 2605984 w 3176815"/>
                  <a:gd name="connsiteY2-272" fmla="*/ 332270 h 332270"/>
                  <a:gd name="connsiteX3-273" fmla="*/ 0 w 3176815"/>
                  <a:gd name="connsiteY3-274" fmla="*/ 269763 h 332270"/>
                  <a:gd name="connsiteX0-275" fmla="*/ 0 w 3176815"/>
                  <a:gd name="connsiteY0-276" fmla="*/ 278240 h 340747"/>
                  <a:gd name="connsiteX1-277" fmla="*/ 3021755 w 3176815"/>
                  <a:gd name="connsiteY1-278" fmla="*/ 62351 h 340747"/>
                  <a:gd name="connsiteX2-279" fmla="*/ 2605984 w 3176815"/>
                  <a:gd name="connsiteY2-280" fmla="*/ 340747 h 340747"/>
                  <a:gd name="connsiteX3-281" fmla="*/ 0 w 3176815"/>
                  <a:gd name="connsiteY3-282" fmla="*/ 278240 h 340747"/>
                  <a:gd name="connsiteX0-283" fmla="*/ 0 w 3197439"/>
                  <a:gd name="connsiteY0-284" fmla="*/ 216609 h 279464"/>
                  <a:gd name="connsiteX1-285" fmla="*/ 3021755 w 3197439"/>
                  <a:gd name="connsiteY1-286" fmla="*/ 720 h 279464"/>
                  <a:gd name="connsiteX2-287" fmla="*/ 2553237 w 3197439"/>
                  <a:gd name="connsiteY2-288" fmla="*/ 279464 h 279464"/>
                  <a:gd name="connsiteX3-289" fmla="*/ 0 w 3197439"/>
                  <a:gd name="connsiteY3-290" fmla="*/ 216609 h 279464"/>
                  <a:gd name="connsiteX0-291" fmla="*/ 0 w 2987344"/>
                  <a:gd name="connsiteY0-292" fmla="*/ 90263 h 153118"/>
                  <a:gd name="connsiteX1-293" fmla="*/ 2729473 w 2987344"/>
                  <a:gd name="connsiteY1-294" fmla="*/ 11674 h 153118"/>
                  <a:gd name="connsiteX2-295" fmla="*/ 2553237 w 2987344"/>
                  <a:gd name="connsiteY2-296" fmla="*/ 153118 h 153118"/>
                  <a:gd name="connsiteX3-297" fmla="*/ 0 w 2987344"/>
                  <a:gd name="connsiteY3-298" fmla="*/ 90263 h 153118"/>
                  <a:gd name="connsiteX0-299" fmla="*/ 0 w 3119645"/>
                  <a:gd name="connsiteY0-300" fmla="*/ 99218 h 147868"/>
                  <a:gd name="connsiteX1-301" fmla="*/ 2852998 w 3119645"/>
                  <a:gd name="connsiteY1-302" fmla="*/ 6424 h 147868"/>
                  <a:gd name="connsiteX2-303" fmla="*/ 2676762 w 3119645"/>
                  <a:gd name="connsiteY2-304" fmla="*/ 147868 h 147868"/>
                  <a:gd name="connsiteX3-305" fmla="*/ 0 w 3119645"/>
                  <a:gd name="connsiteY3-306" fmla="*/ 99218 h 147868"/>
                  <a:gd name="connsiteX0-307" fmla="*/ 0 w 3119645"/>
                  <a:gd name="connsiteY0-308" fmla="*/ 99218 h 147868"/>
                  <a:gd name="connsiteX1-309" fmla="*/ 2852998 w 3119645"/>
                  <a:gd name="connsiteY1-310" fmla="*/ 6424 h 147868"/>
                  <a:gd name="connsiteX2-311" fmla="*/ 2676762 w 3119645"/>
                  <a:gd name="connsiteY2-312" fmla="*/ 147868 h 147868"/>
                  <a:gd name="connsiteX3-313" fmla="*/ 0 w 3119645"/>
                  <a:gd name="connsiteY3-314" fmla="*/ 99218 h 147868"/>
                  <a:gd name="connsiteX0-315" fmla="*/ 0 w 3088045"/>
                  <a:gd name="connsiteY0-316" fmla="*/ 115294 h 163944"/>
                  <a:gd name="connsiteX1-317" fmla="*/ 2852998 w 3088045"/>
                  <a:gd name="connsiteY1-318" fmla="*/ 22500 h 163944"/>
                  <a:gd name="connsiteX2-319" fmla="*/ 2676762 w 3088045"/>
                  <a:gd name="connsiteY2-320" fmla="*/ 163944 h 163944"/>
                  <a:gd name="connsiteX3-321" fmla="*/ 0 w 3088045"/>
                  <a:gd name="connsiteY3-322" fmla="*/ 115294 h 163944"/>
                  <a:gd name="connsiteX0-323" fmla="*/ 0 w 3112374"/>
                  <a:gd name="connsiteY0-324" fmla="*/ 120017 h 168667"/>
                  <a:gd name="connsiteX1-325" fmla="*/ 2891783 w 3112374"/>
                  <a:gd name="connsiteY1-326" fmla="*/ 21016 h 168667"/>
                  <a:gd name="connsiteX2-327" fmla="*/ 2676762 w 3112374"/>
                  <a:gd name="connsiteY2-328" fmla="*/ 168667 h 168667"/>
                  <a:gd name="connsiteX3-329" fmla="*/ 0 w 3112374"/>
                  <a:gd name="connsiteY3-330" fmla="*/ 120017 h 168667"/>
                  <a:gd name="connsiteX0-331" fmla="*/ 0 w 3113205"/>
                  <a:gd name="connsiteY0-332" fmla="*/ 126601 h 175251"/>
                  <a:gd name="connsiteX1-333" fmla="*/ 2891783 w 3113205"/>
                  <a:gd name="connsiteY1-334" fmla="*/ 27600 h 175251"/>
                  <a:gd name="connsiteX2-335" fmla="*/ 2676762 w 3113205"/>
                  <a:gd name="connsiteY2-336" fmla="*/ 175251 h 175251"/>
                  <a:gd name="connsiteX3-337" fmla="*/ 0 w 3113205"/>
                  <a:gd name="connsiteY3-338" fmla="*/ 126601 h 175251"/>
                  <a:gd name="connsiteX0-339" fmla="*/ 0 w 3192406"/>
                  <a:gd name="connsiteY0-340" fmla="*/ 108781 h 157431"/>
                  <a:gd name="connsiteX1-341" fmla="*/ 3007149 w 3192406"/>
                  <a:gd name="connsiteY1-342" fmla="*/ 34306 h 157431"/>
                  <a:gd name="connsiteX2-343" fmla="*/ 2676762 w 3192406"/>
                  <a:gd name="connsiteY2-344" fmla="*/ 157431 h 157431"/>
                  <a:gd name="connsiteX3-345" fmla="*/ 0 w 3192406"/>
                  <a:gd name="connsiteY3-346" fmla="*/ 108781 h 157431"/>
                  <a:gd name="connsiteX0-347" fmla="*/ 0 w 3163370"/>
                  <a:gd name="connsiteY0-348" fmla="*/ 114829 h 163479"/>
                  <a:gd name="connsiteX1-349" fmla="*/ 2966432 w 3163370"/>
                  <a:gd name="connsiteY1-350" fmla="*/ 31698 h 163479"/>
                  <a:gd name="connsiteX2-351" fmla="*/ 2676762 w 3163370"/>
                  <a:gd name="connsiteY2-352" fmla="*/ 163479 h 163479"/>
                  <a:gd name="connsiteX3-353" fmla="*/ 0 w 3163370"/>
                  <a:gd name="connsiteY3-354" fmla="*/ 114829 h 163479"/>
                  <a:gd name="connsiteX0-355" fmla="*/ 0 w 3089751"/>
                  <a:gd name="connsiteY0-356" fmla="*/ 129839 h 178489"/>
                  <a:gd name="connsiteX1-357" fmla="*/ 2966432 w 3089751"/>
                  <a:gd name="connsiteY1-358" fmla="*/ 46708 h 178489"/>
                  <a:gd name="connsiteX2-359" fmla="*/ 2676762 w 3089751"/>
                  <a:gd name="connsiteY2-360" fmla="*/ 178489 h 178489"/>
                  <a:gd name="connsiteX3-361" fmla="*/ 0 w 3089751"/>
                  <a:gd name="connsiteY3-362" fmla="*/ 129839 h 178489"/>
                  <a:gd name="connsiteX0-363" fmla="*/ 0 w 3089751"/>
                  <a:gd name="connsiteY0-364" fmla="*/ 150843 h 199493"/>
                  <a:gd name="connsiteX1-365" fmla="*/ 2966432 w 3089751"/>
                  <a:gd name="connsiteY1-366" fmla="*/ 67712 h 199493"/>
                  <a:gd name="connsiteX2-367" fmla="*/ 2676762 w 3089751"/>
                  <a:gd name="connsiteY2-368" fmla="*/ 199493 h 199493"/>
                  <a:gd name="connsiteX3-369" fmla="*/ 0 w 3089751"/>
                  <a:gd name="connsiteY3-370" fmla="*/ 150843 h 199493"/>
                  <a:gd name="connsiteX0-371" fmla="*/ 0 w 3089751"/>
                  <a:gd name="connsiteY0-372" fmla="*/ 156747 h 205397"/>
                  <a:gd name="connsiteX1-373" fmla="*/ 2966432 w 3089751"/>
                  <a:gd name="connsiteY1-374" fmla="*/ 73616 h 205397"/>
                  <a:gd name="connsiteX2-375" fmla="*/ 2676762 w 3089751"/>
                  <a:gd name="connsiteY2-376" fmla="*/ 205397 h 205397"/>
                  <a:gd name="connsiteX3-377" fmla="*/ 0 w 3089751"/>
                  <a:gd name="connsiteY3-378" fmla="*/ 156747 h 205397"/>
                  <a:gd name="connsiteX0-379" fmla="*/ 0 w 3089751"/>
                  <a:gd name="connsiteY0-380" fmla="*/ 156747 h 205397"/>
                  <a:gd name="connsiteX1-381" fmla="*/ 2966432 w 3089751"/>
                  <a:gd name="connsiteY1-382" fmla="*/ 73616 h 205397"/>
                  <a:gd name="connsiteX2-383" fmla="*/ 2676762 w 3089751"/>
                  <a:gd name="connsiteY2-384" fmla="*/ 205397 h 205397"/>
                  <a:gd name="connsiteX3-385" fmla="*/ 0 w 3089751"/>
                  <a:gd name="connsiteY3-386" fmla="*/ 156747 h 205397"/>
                  <a:gd name="connsiteX0-387" fmla="*/ 0 w 3052522"/>
                  <a:gd name="connsiteY0-388" fmla="*/ 145792 h 194442"/>
                  <a:gd name="connsiteX1-389" fmla="*/ 2966432 w 3052522"/>
                  <a:gd name="connsiteY1-390" fmla="*/ 62661 h 194442"/>
                  <a:gd name="connsiteX2-391" fmla="*/ 2676762 w 3052522"/>
                  <a:gd name="connsiteY2-392" fmla="*/ 194442 h 194442"/>
                  <a:gd name="connsiteX3-393" fmla="*/ 0 w 3052522"/>
                  <a:gd name="connsiteY3-394" fmla="*/ 145792 h 194442"/>
                  <a:gd name="connsiteX0-395" fmla="*/ 0 w 3025531"/>
                  <a:gd name="connsiteY0-396" fmla="*/ 142730 h 191380"/>
                  <a:gd name="connsiteX1-397" fmla="*/ 2966432 w 3025531"/>
                  <a:gd name="connsiteY1-398" fmla="*/ 59599 h 191380"/>
                  <a:gd name="connsiteX2-399" fmla="*/ 2676762 w 3025531"/>
                  <a:gd name="connsiteY2-400" fmla="*/ 191380 h 191380"/>
                  <a:gd name="connsiteX3-401" fmla="*/ 0 w 3025531"/>
                  <a:gd name="connsiteY3-402" fmla="*/ 142730 h 19138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025531" h="191380">
                    <a:moveTo>
                      <a:pt x="0" y="142730"/>
                    </a:moveTo>
                    <a:cubicBezTo>
                      <a:pt x="796016" y="86074"/>
                      <a:pt x="2546667" y="-91706"/>
                      <a:pt x="2966432" y="59599"/>
                    </a:cubicBezTo>
                    <a:cubicBezTo>
                      <a:pt x="3024928" y="80684"/>
                      <a:pt x="3147973" y="151398"/>
                      <a:pt x="2676762" y="191380"/>
                    </a:cubicBezTo>
                    <a:lnTo>
                      <a:pt x="0" y="142730"/>
                    </a:lnTo>
                    <a:close/>
                  </a:path>
                </a:pathLst>
              </a:custGeom>
              <a:solidFill>
                <a:srgbClr val="FFFFFF">
                  <a:lumMod val="75000"/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ïṥḷîdê">
                <a:extLst>
                  <a:ext uri="{FF2B5EF4-FFF2-40B4-BE49-F238E27FC236}">
                    <a16:creationId xmlns:a16="http://schemas.microsoft.com/office/drawing/2014/main" id="{26BD306D-FB7C-71C6-9032-19C85F3BA775}"/>
                  </a:ext>
                </a:extLst>
              </p:cNvPr>
              <p:cNvSpPr/>
              <p:nvPr/>
            </p:nvSpPr>
            <p:spPr>
              <a:xfrm rot="19541401" flipH="1">
                <a:off x="4476041" y="4121050"/>
                <a:ext cx="2644879" cy="60906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0 w 2349743"/>
                  <a:gd name="connsiteY0-106" fmla="*/ 151274 h 228046"/>
                  <a:gd name="connsiteX1-107" fmla="*/ 2235720 w 2349743"/>
                  <a:gd name="connsiteY1-108" fmla="*/ 0 h 228046"/>
                  <a:gd name="connsiteX2-109" fmla="*/ 2349743 w 2349743"/>
                  <a:gd name="connsiteY2-110" fmla="*/ 114023 h 228046"/>
                  <a:gd name="connsiteX3-111" fmla="*/ 2349742 w 2349743"/>
                  <a:gd name="connsiteY3-112" fmla="*/ 114023 h 228046"/>
                  <a:gd name="connsiteX4-113" fmla="*/ 2235719 w 2349743"/>
                  <a:gd name="connsiteY4-114" fmla="*/ 228046 h 228046"/>
                  <a:gd name="connsiteX5-115" fmla="*/ 0 w 2349743"/>
                  <a:gd name="connsiteY5-116" fmla="*/ 151274 h 228046"/>
                  <a:gd name="connsiteX0-117" fmla="*/ 0 w 2349743"/>
                  <a:gd name="connsiteY0-118" fmla="*/ 151274 h 228046"/>
                  <a:gd name="connsiteX1-119" fmla="*/ 2235720 w 2349743"/>
                  <a:gd name="connsiteY1-120" fmla="*/ 0 h 228046"/>
                  <a:gd name="connsiteX2-121" fmla="*/ 2349743 w 2349743"/>
                  <a:gd name="connsiteY2-122" fmla="*/ 114023 h 228046"/>
                  <a:gd name="connsiteX3-123" fmla="*/ 2349742 w 2349743"/>
                  <a:gd name="connsiteY3-124" fmla="*/ 114023 h 228046"/>
                  <a:gd name="connsiteX4-125" fmla="*/ 2235719 w 2349743"/>
                  <a:gd name="connsiteY4-126" fmla="*/ 228046 h 228046"/>
                  <a:gd name="connsiteX5-127" fmla="*/ 0 w 2349743"/>
                  <a:gd name="connsiteY5-128" fmla="*/ 151274 h 228046"/>
                  <a:gd name="connsiteX0-129" fmla="*/ 0 w 2349743"/>
                  <a:gd name="connsiteY0-130" fmla="*/ 151274 h 228046"/>
                  <a:gd name="connsiteX1-131" fmla="*/ 2235720 w 2349743"/>
                  <a:gd name="connsiteY1-132" fmla="*/ 0 h 228046"/>
                  <a:gd name="connsiteX2-133" fmla="*/ 2349743 w 2349743"/>
                  <a:gd name="connsiteY2-134" fmla="*/ 114023 h 228046"/>
                  <a:gd name="connsiteX3-135" fmla="*/ 2349742 w 2349743"/>
                  <a:gd name="connsiteY3-136" fmla="*/ 114023 h 228046"/>
                  <a:gd name="connsiteX4-137" fmla="*/ 2235719 w 2349743"/>
                  <a:gd name="connsiteY4-138" fmla="*/ 228046 h 228046"/>
                  <a:gd name="connsiteX5-139" fmla="*/ 169080 w 2349743"/>
                  <a:gd name="connsiteY5-140" fmla="*/ 159781 h 228046"/>
                  <a:gd name="connsiteX6-141" fmla="*/ 0 w 2349743"/>
                  <a:gd name="connsiteY6-142" fmla="*/ 151274 h 228046"/>
                  <a:gd name="connsiteX0-143" fmla="*/ 5908 w 2355651"/>
                  <a:gd name="connsiteY0-144" fmla="*/ 151274 h 228046"/>
                  <a:gd name="connsiteX1-145" fmla="*/ 2241628 w 2355651"/>
                  <a:gd name="connsiteY1-146" fmla="*/ 0 h 228046"/>
                  <a:gd name="connsiteX2-147" fmla="*/ 2355651 w 2355651"/>
                  <a:gd name="connsiteY2-148" fmla="*/ 114023 h 228046"/>
                  <a:gd name="connsiteX3-149" fmla="*/ 2355650 w 2355651"/>
                  <a:gd name="connsiteY3-150" fmla="*/ 114023 h 228046"/>
                  <a:gd name="connsiteX4-151" fmla="*/ 2241627 w 2355651"/>
                  <a:gd name="connsiteY4-152" fmla="*/ 228046 h 228046"/>
                  <a:gd name="connsiteX5-153" fmla="*/ 0 w 2355651"/>
                  <a:gd name="connsiteY5-154" fmla="*/ 176519 h 228046"/>
                  <a:gd name="connsiteX6-155" fmla="*/ 5908 w 2355651"/>
                  <a:gd name="connsiteY6-156" fmla="*/ 151274 h 228046"/>
                  <a:gd name="connsiteX0-157" fmla="*/ 0 w 2359216"/>
                  <a:gd name="connsiteY0-158" fmla="*/ 156348 h 228046"/>
                  <a:gd name="connsiteX1-159" fmla="*/ 2245193 w 2359216"/>
                  <a:gd name="connsiteY1-160" fmla="*/ 0 h 228046"/>
                  <a:gd name="connsiteX2-161" fmla="*/ 2359216 w 2359216"/>
                  <a:gd name="connsiteY2-162" fmla="*/ 114023 h 228046"/>
                  <a:gd name="connsiteX3-163" fmla="*/ 2359215 w 2359216"/>
                  <a:gd name="connsiteY3-164" fmla="*/ 114023 h 228046"/>
                  <a:gd name="connsiteX4-165" fmla="*/ 2245192 w 2359216"/>
                  <a:gd name="connsiteY4-166" fmla="*/ 228046 h 228046"/>
                  <a:gd name="connsiteX5-167" fmla="*/ 3565 w 2359216"/>
                  <a:gd name="connsiteY5-168" fmla="*/ 176519 h 228046"/>
                  <a:gd name="connsiteX6-169" fmla="*/ 0 w 2359216"/>
                  <a:gd name="connsiteY6-170" fmla="*/ 156348 h 228046"/>
                  <a:gd name="connsiteX0-171" fmla="*/ 0 w 2359216"/>
                  <a:gd name="connsiteY0-172" fmla="*/ 156348 h 228046"/>
                  <a:gd name="connsiteX1-173" fmla="*/ 2245193 w 2359216"/>
                  <a:gd name="connsiteY1-174" fmla="*/ 0 h 228046"/>
                  <a:gd name="connsiteX2-175" fmla="*/ 2359216 w 2359216"/>
                  <a:gd name="connsiteY2-176" fmla="*/ 114023 h 228046"/>
                  <a:gd name="connsiteX3-177" fmla="*/ 2359215 w 2359216"/>
                  <a:gd name="connsiteY3-178" fmla="*/ 114023 h 228046"/>
                  <a:gd name="connsiteX4-179" fmla="*/ 2245192 w 2359216"/>
                  <a:gd name="connsiteY4-180" fmla="*/ 228046 h 228046"/>
                  <a:gd name="connsiteX5-181" fmla="*/ 2003658 w 2359216"/>
                  <a:gd name="connsiteY5-182" fmla="*/ 223654 h 228046"/>
                  <a:gd name="connsiteX6-183" fmla="*/ 3565 w 2359216"/>
                  <a:gd name="connsiteY6-184" fmla="*/ 176519 h 228046"/>
                  <a:gd name="connsiteX7-185" fmla="*/ 0 w 2359216"/>
                  <a:gd name="connsiteY7-186" fmla="*/ 156348 h 228046"/>
                  <a:gd name="connsiteX0-187" fmla="*/ 0 w 2359216"/>
                  <a:gd name="connsiteY0-188" fmla="*/ 156348 h 223654"/>
                  <a:gd name="connsiteX1-189" fmla="*/ 2245193 w 2359216"/>
                  <a:gd name="connsiteY1-190" fmla="*/ 0 h 223654"/>
                  <a:gd name="connsiteX2-191" fmla="*/ 2359216 w 2359216"/>
                  <a:gd name="connsiteY2-192" fmla="*/ 114023 h 223654"/>
                  <a:gd name="connsiteX3-193" fmla="*/ 2359215 w 2359216"/>
                  <a:gd name="connsiteY3-194" fmla="*/ 114023 h 223654"/>
                  <a:gd name="connsiteX4-195" fmla="*/ 2192582 w 2359216"/>
                  <a:gd name="connsiteY4-196" fmla="*/ 161635 h 223654"/>
                  <a:gd name="connsiteX5-197" fmla="*/ 2003658 w 2359216"/>
                  <a:gd name="connsiteY5-198" fmla="*/ 223654 h 223654"/>
                  <a:gd name="connsiteX6-199" fmla="*/ 3565 w 2359216"/>
                  <a:gd name="connsiteY6-200" fmla="*/ 176519 h 223654"/>
                  <a:gd name="connsiteX7-201" fmla="*/ 0 w 2359216"/>
                  <a:gd name="connsiteY7-202" fmla="*/ 156348 h 223654"/>
                  <a:gd name="connsiteX0-203" fmla="*/ 0 w 2359216"/>
                  <a:gd name="connsiteY0-204" fmla="*/ 156348 h 223654"/>
                  <a:gd name="connsiteX1-205" fmla="*/ 2245193 w 2359216"/>
                  <a:gd name="connsiteY1-206" fmla="*/ 0 h 223654"/>
                  <a:gd name="connsiteX2-207" fmla="*/ 2359216 w 2359216"/>
                  <a:gd name="connsiteY2-208" fmla="*/ 114023 h 223654"/>
                  <a:gd name="connsiteX3-209" fmla="*/ 2359215 w 2359216"/>
                  <a:gd name="connsiteY3-210" fmla="*/ 114023 h 223654"/>
                  <a:gd name="connsiteX4-211" fmla="*/ 2238041 w 2359216"/>
                  <a:gd name="connsiteY4-212" fmla="*/ 215499 h 223654"/>
                  <a:gd name="connsiteX5-213" fmla="*/ 2003658 w 2359216"/>
                  <a:gd name="connsiteY5-214" fmla="*/ 223654 h 223654"/>
                  <a:gd name="connsiteX6-215" fmla="*/ 3565 w 2359216"/>
                  <a:gd name="connsiteY6-216" fmla="*/ 176519 h 223654"/>
                  <a:gd name="connsiteX7-217" fmla="*/ 0 w 2359216"/>
                  <a:gd name="connsiteY7-218" fmla="*/ 156348 h 2236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2359216" h="223654">
                    <a:moveTo>
                      <a:pt x="0" y="156348"/>
                    </a:moveTo>
                    <a:lnTo>
                      <a:pt x="2245193" y="0"/>
                    </a:lnTo>
                    <a:cubicBezTo>
                      <a:pt x="2308166" y="0"/>
                      <a:pt x="2359216" y="51050"/>
                      <a:pt x="2359216" y="114023"/>
                    </a:cubicBezTo>
                    <a:lnTo>
                      <a:pt x="2359215" y="114023"/>
                    </a:lnTo>
                    <a:cubicBezTo>
                      <a:pt x="2359215" y="176996"/>
                      <a:pt x="2301014" y="215499"/>
                      <a:pt x="2238041" y="215499"/>
                    </a:cubicBezTo>
                    <a:lnTo>
                      <a:pt x="2003658" y="223654"/>
                    </a:lnTo>
                    <a:lnTo>
                      <a:pt x="3565" y="176519"/>
                    </a:lnTo>
                    <a:lnTo>
                      <a:pt x="0" y="156348"/>
                    </a:lnTo>
                    <a:close/>
                  </a:path>
                </a:pathLst>
              </a:cu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îSľïḍê">
                <a:extLst>
                  <a:ext uri="{FF2B5EF4-FFF2-40B4-BE49-F238E27FC236}">
                    <a16:creationId xmlns:a16="http://schemas.microsoft.com/office/drawing/2014/main" id="{E453BE9A-F79E-D3A6-2648-90317977C7DA}"/>
                  </a:ext>
                </a:extLst>
              </p:cNvPr>
              <p:cNvSpPr/>
              <p:nvPr/>
            </p:nvSpPr>
            <p:spPr>
              <a:xfrm rot="19460488" flipH="1">
                <a:off x="4750826" y="4534343"/>
                <a:ext cx="533532" cy="277389"/>
              </a:xfrm>
              <a:custGeom>
                <a:avLst/>
                <a:gdLst>
                  <a:gd name="connsiteX0" fmla="*/ 0 w 2100976"/>
                  <a:gd name="connsiteY0" fmla="*/ 114023 h 228045"/>
                  <a:gd name="connsiteX1" fmla="*/ 114023 w 2100976"/>
                  <a:gd name="connsiteY1" fmla="*/ 0 h 228045"/>
                  <a:gd name="connsiteX2" fmla="*/ 1986954 w 2100976"/>
                  <a:gd name="connsiteY2" fmla="*/ 0 h 228045"/>
                  <a:gd name="connsiteX3" fmla="*/ 2100977 w 2100976"/>
                  <a:gd name="connsiteY3" fmla="*/ 114023 h 228045"/>
                  <a:gd name="connsiteX4" fmla="*/ 2100976 w 2100976"/>
                  <a:gd name="connsiteY4" fmla="*/ 114023 h 228045"/>
                  <a:gd name="connsiteX5" fmla="*/ 1986953 w 2100976"/>
                  <a:gd name="connsiteY5" fmla="*/ 228046 h 228045"/>
                  <a:gd name="connsiteX6" fmla="*/ 114023 w 2100976"/>
                  <a:gd name="connsiteY6" fmla="*/ 228045 h 228045"/>
                  <a:gd name="connsiteX7" fmla="*/ 0 w 2100976"/>
                  <a:gd name="connsiteY7" fmla="*/ 114022 h 228045"/>
                  <a:gd name="connsiteX8" fmla="*/ 0 w 2100976"/>
                  <a:gd name="connsiteY8" fmla="*/ 114023 h 228045"/>
                  <a:gd name="connsiteX0-1" fmla="*/ 0 w 2100977"/>
                  <a:gd name="connsiteY0-2" fmla="*/ 114023 h 228046"/>
                  <a:gd name="connsiteX1-3" fmla="*/ 1986954 w 2100977"/>
                  <a:gd name="connsiteY1-4" fmla="*/ 0 h 228046"/>
                  <a:gd name="connsiteX2-5" fmla="*/ 2100977 w 2100977"/>
                  <a:gd name="connsiteY2-6" fmla="*/ 114023 h 228046"/>
                  <a:gd name="connsiteX3-7" fmla="*/ 2100976 w 2100977"/>
                  <a:gd name="connsiteY3-8" fmla="*/ 114023 h 228046"/>
                  <a:gd name="connsiteX4-9" fmla="*/ 1986953 w 2100977"/>
                  <a:gd name="connsiteY4-10" fmla="*/ 228046 h 228046"/>
                  <a:gd name="connsiteX5-11" fmla="*/ 114023 w 2100977"/>
                  <a:gd name="connsiteY5-12" fmla="*/ 228045 h 228046"/>
                  <a:gd name="connsiteX6-13" fmla="*/ 0 w 2100977"/>
                  <a:gd name="connsiteY6-14" fmla="*/ 114022 h 228046"/>
                  <a:gd name="connsiteX7-15" fmla="*/ 0 w 2100977"/>
                  <a:gd name="connsiteY7-16" fmla="*/ 114023 h 228046"/>
                  <a:gd name="connsiteX0-17" fmla="*/ 0 w 2100977"/>
                  <a:gd name="connsiteY0-18" fmla="*/ 114023 h 228046"/>
                  <a:gd name="connsiteX1-19" fmla="*/ 1986954 w 2100977"/>
                  <a:gd name="connsiteY1-20" fmla="*/ 0 h 228046"/>
                  <a:gd name="connsiteX2-21" fmla="*/ 2100977 w 2100977"/>
                  <a:gd name="connsiteY2-22" fmla="*/ 114023 h 228046"/>
                  <a:gd name="connsiteX3-23" fmla="*/ 2100976 w 2100977"/>
                  <a:gd name="connsiteY3-24" fmla="*/ 114023 h 228046"/>
                  <a:gd name="connsiteX4-25" fmla="*/ 1986953 w 2100977"/>
                  <a:gd name="connsiteY4-26" fmla="*/ 228046 h 228046"/>
                  <a:gd name="connsiteX5-27" fmla="*/ 0 w 2100977"/>
                  <a:gd name="connsiteY5-28" fmla="*/ 114022 h 228046"/>
                  <a:gd name="connsiteX6-29" fmla="*/ 0 w 2100977"/>
                  <a:gd name="connsiteY6-30" fmla="*/ 114023 h 228046"/>
                  <a:gd name="connsiteX0-31" fmla="*/ 0 w 2358947"/>
                  <a:gd name="connsiteY0-32" fmla="*/ 128101 h 228046"/>
                  <a:gd name="connsiteX1-33" fmla="*/ 2244924 w 2358947"/>
                  <a:gd name="connsiteY1-34" fmla="*/ 0 h 228046"/>
                  <a:gd name="connsiteX2-35" fmla="*/ 2358947 w 2358947"/>
                  <a:gd name="connsiteY2-36" fmla="*/ 114023 h 228046"/>
                  <a:gd name="connsiteX3-37" fmla="*/ 2358946 w 2358947"/>
                  <a:gd name="connsiteY3-38" fmla="*/ 114023 h 228046"/>
                  <a:gd name="connsiteX4-39" fmla="*/ 2244923 w 2358947"/>
                  <a:gd name="connsiteY4-40" fmla="*/ 228046 h 228046"/>
                  <a:gd name="connsiteX5-41" fmla="*/ 257970 w 2358947"/>
                  <a:gd name="connsiteY5-42" fmla="*/ 114022 h 228046"/>
                  <a:gd name="connsiteX6-43" fmla="*/ 0 w 2358947"/>
                  <a:gd name="connsiteY6-44" fmla="*/ 128101 h 228046"/>
                  <a:gd name="connsiteX0-45" fmla="*/ 0 w 2358947"/>
                  <a:gd name="connsiteY0-46" fmla="*/ 128101 h 228046"/>
                  <a:gd name="connsiteX1-47" fmla="*/ 2244924 w 2358947"/>
                  <a:gd name="connsiteY1-48" fmla="*/ 0 h 228046"/>
                  <a:gd name="connsiteX2-49" fmla="*/ 2358947 w 2358947"/>
                  <a:gd name="connsiteY2-50" fmla="*/ 114023 h 228046"/>
                  <a:gd name="connsiteX3-51" fmla="*/ 2358946 w 2358947"/>
                  <a:gd name="connsiteY3-52" fmla="*/ 114023 h 228046"/>
                  <a:gd name="connsiteX4-53" fmla="*/ 2244923 w 2358947"/>
                  <a:gd name="connsiteY4-54" fmla="*/ 228046 h 228046"/>
                  <a:gd name="connsiteX5-55" fmla="*/ 0 w 2358947"/>
                  <a:gd name="connsiteY5-56" fmla="*/ 128101 h 228046"/>
                  <a:gd name="connsiteX0-57" fmla="*/ 0 w 2358947"/>
                  <a:gd name="connsiteY0-58" fmla="*/ 128101 h 228046"/>
                  <a:gd name="connsiteX1-59" fmla="*/ 2244924 w 2358947"/>
                  <a:gd name="connsiteY1-60" fmla="*/ 0 h 228046"/>
                  <a:gd name="connsiteX2-61" fmla="*/ 2358947 w 2358947"/>
                  <a:gd name="connsiteY2-62" fmla="*/ 114023 h 228046"/>
                  <a:gd name="connsiteX3-63" fmla="*/ 2358946 w 2358947"/>
                  <a:gd name="connsiteY3-64" fmla="*/ 114023 h 228046"/>
                  <a:gd name="connsiteX4-65" fmla="*/ 2244923 w 2358947"/>
                  <a:gd name="connsiteY4-66" fmla="*/ 228046 h 228046"/>
                  <a:gd name="connsiteX5-67" fmla="*/ 0 w 2358947"/>
                  <a:gd name="connsiteY5-68" fmla="*/ 128101 h 228046"/>
                  <a:gd name="connsiteX0-69" fmla="*/ 0 w 2349743"/>
                  <a:gd name="connsiteY0-70" fmla="*/ 151274 h 228046"/>
                  <a:gd name="connsiteX1-71" fmla="*/ 2235720 w 2349743"/>
                  <a:gd name="connsiteY1-72" fmla="*/ 0 h 228046"/>
                  <a:gd name="connsiteX2-73" fmla="*/ 2349743 w 2349743"/>
                  <a:gd name="connsiteY2-74" fmla="*/ 114023 h 228046"/>
                  <a:gd name="connsiteX3-75" fmla="*/ 2349742 w 2349743"/>
                  <a:gd name="connsiteY3-76" fmla="*/ 114023 h 228046"/>
                  <a:gd name="connsiteX4-77" fmla="*/ 2235719 w 2349743"/>
                  <a:gd name="connsiteY4-78" fmla="*/ 228046 h 228046"/>
                  <a:gd name="connsiteX5-79" fmla="*/ 0 w 2349743"/>
                  <a:gd name="connsiteY5-80" fmla="*/ 151274 h 228046"/>
                  <a:gd name="connsiteX0-81" fmla="*/ 0 w 2349743"/>
                  <a:gd name="connsiteY0-82" fmla="*/ 151274 h 228046"/>
                  <a:gd name="connsiteX1-83" fmla="*/ 2235720 w 2349743"/>
                  <a:gd name="connsiteY1-84" fmla="*/ 0 h 228046"/>
                  <a:gd name="connsiteX2-85" fmla="*/ 2349743 w 2349743"/>
                  <a:gd name="connsiteY2-86" fmla="*/ 114023 h 228046"/>
                  <a:gd name="connsiteX3-87" fmla="*/ 2349742 w 2349743"/>
                  <a:gd name="connsiteY3-88" fmla="*/ 114023 h 228046"/>
                  <a:gd name="connsiteX4-89" fmla="*/ 2235719 w 2349743"/>
                  <a:gd name="connsiteY4-90" fmla="*/ 228046 h 228046"/>
                  <a:gd name="connsiteX5-91" fmla="*/ 0 w 2349743"/>
                  <a:gd name="connsiteY5-92" fmla="*/ 151274 h 228046"/>
                  <a:gd name="connsiteX0-93" fmla="*/ 0 w 2349743"/>
                  <a:gd name="connsiteY0-94" fmla="*/ 151274 h 228046"/>
                  <a:gd name="connsiteX1-95" fmla="*/ 2235720 w 2349743"/>
                  <a:gd name="connsiteY1-96" fmla="*/ 0 h 228046"/>
                  <a:gd name="connsiteX2-97" fmla="*/ 2349743 w 2349743"/>
                  <a:gd name="connsiteY2-98" fmla="*/ 114023 h 228046"/>
                  <a:gd name="connsiteX3-99" fmla="*/ 2349742 w 2349743"/>
                  <a:gd name="connsiteY3-100" fmla="*/ 114023 h 228046"/>
                  <a:gd name="connsiteX4-101" fmla="*/ 2235719 w 2349743"/>
                  <a:gd name="connsiteY4-102" fmla="*/ 228046 h 228046"/>
                  <a:gd name="connsiteX5-103" fmla="*/ 0 w 2349743"/>
                  <a:gd name="connsiteY5-104" fmla="*/ 151274 h 228046"/>
                  <a:gd name="connsiteX0-105" fmla="*/ 1761 w 2351504"/>
                  <a:gd name="connsiteY0-106" fmla="*/ 161630 h 238402"/>
                  <a:gd name="connsiteX1-107" fmla="*/ 1869642 w 2351504"/>
                  <a:gd name="connsiteY1-108" fmla="*/ 22422 h 238402"/>
                  <a:gd name="connsiteX2-109" fmla="*/ 2237481 w 2351504"/>
                  <a:gd name="connsiteY2-110" fmla="*/ 10356 h 238402"/>
                  <a:gd name="connsiteX3-111" fmla="*/ 2351504 w 2351504"/>
                  <a:gd name="connsiteY3-112" fmla="*/ 124379 h 238402"/>
                  <a:gd name="connsiteX4-113" fmla="*/ 2351503 w 2351504"/>
                  <a:gd name="connsiteY4-114" fmla="*/ 124379 h 238402"/>
                  <a:gd name="connsiteX5-115" fmla="*/ 2237480 w 2351504"/>
                  <a:gd name="connsiteY5-116" fmla="*/ 238402 h 238402"/>
                  <a:gd name="connsiteX6-117" fmla="*/ 1761 w 2351504"/>
                  <a:gd name="connsiteY6-118" fmla="*/ 161630 h 238402"/>
                  <a:gd name="connsiteX0-119" fmla="*/ 1761 w 2351504"/>
                  <a:gd name="connsiteY0-120" fmla="*/ 161630 h 245163"/>
                  <a:gd name="connsiteX1-121" fmla="*/ 1869642 w 2351504"/>
                  <a:gd name="connsiteY1-122" fmla="*/ 22422 h 245163"/>
                  <a:gd name="connsiteX2-123" fmla="*/ 2237481 w 2351504"/>
                  <a:gd name="connsiteY2-124" fmla="*/ 10356 h 245163"/>
                  <a:gd name="connsiteX3-125" fmla="*/ 2351504 w 2351504"/>
                  <a:gd name="connsiteY3-126" fmla="*/ 124379 h 245163"/>
                  <a:gd name="connsiteX4-127" fmla="*/ 2351503 w 2351504"/>
                  <a:gd name="connsiteY4-128" fmla="*/ 124379 h 245163"/>
                  <a:gd name="connsiteX5-129" fmla="*/ 2237480 w 2351504"/>
                  <a:gd name="connsiteY5-130" fmla="*/ 238402 h 245163"/>
                  <a:gd name="connsiteX6-131" fmla="*/ 1872854 w 2351504"/>
                  <a:gd name="connsiteY6-132" fmla="*/ 224430 h 245163"/>
                  <a:gd name="connsiteX7-133" fmla="*/ 1761 w 2351504"/>
                  <a:gd name="connsiteY7-134" fmla="*/ 161630 h 245163"/>
                  <a:gd name="connsiteX0-135" fmla="*/ 47412 w 526062"/>
                  <a:gd name="connsiteY0-136" fmla="*/ 224430 h 251302"/>
                  <a:gd name="connsiteX1-137" fmla="*/ 44200 w 526062"/>
                  <a:gd name="connsiteY1-138" fmla="*/ 22422 h 251302"/>
                  <a:gd name="connsiteX2-139" fmla="*/ 412039 w 526062"/>
                  <a:gd name="connsiteY2-140" fmla="*/ 10356 h 251302"/>
                  <a:gd name="connsiteX3-141" fmla="*/ 526062 w 526062"/>
                  <a:gd name="connsiteY3-142" fmla="*/ 124379 h 251302"/>
                  <a:gd name="connsiteX4-143" fmla="*/ 526061 w 526062"/>
                  <a:gd name="connsiteY4-144" fmla="*/ 124379 h 251302"/>
                  <a:gd name="connsiteX5-145" fmla="*/ 412038 w 526062"/>
                  <a:gd name="connsiteY5-146" fmla="*/ 238402 h 251302"/>
                  <a:gd name="connsiteX6-147" fmla="*/ 47412 w 526062"/>
                  <a:gd name="connsiteY6-148" fmla="*/ 224430 h 251302"/>
                  <a:gd name="connsiteX0-149" fmla="*/ 47412 w 526062"/>
                  <a:gd name="connsiteY0-150" fmla="*/ 227983 h 254855"/>
                  <a:gd name="connsiteX1-151" fmla="*/ 44200 w 526062"/>
                  <a:gd name="connsiteY1-152" fmla="*/ 25975 h 254855"/>
                  <a:gd name="connsiteX2-153" fmla="*/ 426221 w 526062"/>
                  <a:gd name="connsiteY2-154" fmla="*/ 8691 h 254855"/>
                  <a:gd name="connsiteX3-155" fmla="*/ 526062 w 526062"/>
                  <a:gd name="connsiteY3-156" fmla="*/ 127932 h 254855"/>
                  <a:gd name="connsiteX4-157" fmla="*/ 526061 w 526062"/>
                  <a:gd name="connsiteY4-158" fmla="*/ 127932 h 254855"/>
                  <a:gd name="connsiteX5-159" fmla="*/ 412038 w 526062"/>
                  <a:gd name="connsiteY5-160" fmla="*/ 241955 h 254855"/>
                  <a:gd name="connsiteX6-161" fmla="*/ 47412 w 526062"/>
                  <a:gd name="connsiteY6-162" fmla="*/ 227983 h 254855"/>
                  <a:gd name="connsiteX0-163" fmla="*/ 47412 w 526062"/>
                  <a:gd name="connsiteY0-164" fmla="*/ 223853 h 250725"/>
                  <a:gd name="connsiteX1-165" fmla="*/ 44200 w 526062"/>
                  <a:gd name="connsiteY1-166" fmla="*/ 21845 h 250725"/>
                  <a:gd name="connsiteX2-167" fmla="*/ 426221 w 526062"/>
                  <a:gd name="connsiteY2-168" fmla="*/ 4561 h 250725"/>
                  <a:gd name="connsiteX3-169" fmla="*/ 526062 w 526062"/>
                  <a:gd name="connsiteY3-170" fmla="*/ 123802 h 250725"/>
                  <a:gd name="connsiteX4-171" fmla="*/ 526061 w 526062"/>
                  <a:gd name="connsiteY4-172" fmla="*/ 123802 h 250725"/>
                  <a:gd name="connsiteX5-173" fmla="*/ 412038 w 526062"/>
                  <a:gd name="connsiteY5-174" fmla="*/ 237825 h 250725"/>
                  <a:gd name="connsiteX6-175" fmla="*/ 47412 w 526062"/>
                  <a:gd name="connsiteY6-176" fmla="*/ 223853 h 250725"/>
                  <a:gd name="connsiteX0-177" fmla="*/ 47412 w 526062"/>
                  <a:gd name="connsiteY0-178" fmla="*/ 219292 h 246164"/>
                  <a:gd name="connsiteX1-179" fmla="*/ 44200 w 526062"/>
                  <a:gd name="connsiteY1-180" fmla="*/ 17284 h 246164"/>
                  <a:gd name="connsiteX2-181" fmla="*/ 426221 w 526062"/>
                  <a:gd name="connsiteY2-182" fmla="*/ 0 h 246164"/>
                  <a:gd name="connsiteX3-183" fmla="*/ 526062 w 526062"/>
                  <a:gd name="connsiteY3-184" fmla="*/ 119241 h 246164"/>
                  <a:gd name="connsiteX4-185" fmla="*/ 526061 w 526062"/>
                  <a:gd name="connsiteY4-186" fmla="*/ 119241 h 246164"/>
                  <a:gd name="connsiteX5-187" fmla="*/ 412038 w 526062"/>
                  <a:gd name="connsiteY5-188" fmla="*/ 233264 h 246164"/>
                  <a:gd name="connsiteX6-189" fmla="*/ 47412 w 526062"/>
                  <a:gd name="connsiteY6-190" fmla="*/ 219292 h 246164"/>
                  <a:gd name="connsiteX0-191" fmla="*/ 47412 w 526062"/>
                  <a:gd name="connsiteY0-192" fmla="*/ 221598 h 248470"/>
                  <a:gd name="connsiteX1-193" fmla="*/ 44200 w 526062"/>
                  <a:gd name="connsiteY1-194" fmla="*/ 19590 h 248470"/>
                  <a:gd name="connsiteX2-195" fmla="*/ 426221 w 526062"/>
                  <a:gd name="connsiteY2-196" fmla="*/ 2306 h 248470"/>
                  <a:gd name="connsiteX3-197" fmla="*/ 526062 w 526062"/>
                  <a:gd name="connsiteY3-198" fmla="*/ 121547 h 248470"/>
                  <a:gd name="connsiteX4-199" fmla="*/ 526061 w 526062"/>
                  <a:gd name="connsiteY4-200" fmla="*/ 121547 h 248470"/>
                  <a:gd name="connsiteX5-201" fmla="*/ 412038 w 526062"/>
                  <a:gd name="connsiteY5-202" fmla="*/ 235570 h 248470"/>
                  <a:gd name="connsiteX6-203" fmla="*/ 47412 w 526062"/>
                  <a:gd name="connsiteY6-204" fmla="*/ 221598 h 248470"/>
                  <a:gd name="connsiteX0-205" fmla="*/ 47412 w 526062"/>
                  <a:gd name="connsiteY0-206" fmla="*/ 219292 h 246164"/>
                  <a:gd name="connsiteX1-207" fmla="*/ 44200 w 526062"/>
                  <a:gd name="connsiteY1-208" fmla="*/ 17284 h 246164"/>
                  <a:gd name="connsiteX2-209" fmla="*/ 426221 w 526062"/>
                  <a:gd name="connsiteY2-210" fmla="*/ 0 h 246164"/>
                  <a:gd name="connsiteX3-211" fmla="*/ 526062 w 526062"/>
                  <a:gd name="connsiteY3-212" fmla="*/ 119241 h 246164"/>
                  <a:gd name="connsiteX4-213" fmla="*/ 526061 w 526062"/>
                  <a:gd name="connsiteY4-214" fmla="*/ 119241 h 246164"/>
                  <a:gd name="connsiteX5-215" fmla="*/ 412038 w 526062"/>
                  <a:gd name="connsiteY5-216" fmla="*/ 233264 h 246164"/>
                  <a:gd name="connsiteX6-217" fmla="*/ 47412 w 526062"/>
                  <a:gd name="connsiteY6-218" fmla="*/ 219292 h 246164"/>
                  <a:gd name="connsiteX0-219" fmla="*/ 47412 w 526062"/>
                  <a:gd name="connsiteY0-220" fmla="*/ 219292 h 233264"/>
                  <a:gd name="connsiteX1-221" fmla="*/ 44200 w 526062"/>
                  <a:gd name="connsiteY1-222" fmla="*/ 17284 h 233264"/>
                  <a:gd name="connsiteX2-223" fmla="*/ 426221 w 526062"/>
                  <a:gd name="connsiteY2-224" fmla="*/ 0 h 233264"/>
                  <a:gd name="connsiteX3-225" fmla="*/ 526062 w 526062"/>
                  <a:gd name="connsiteY3-226" fmla="*/ 119241 h 233264"/>
                  <a:gd name="connsiteX4-227" fmla="*/ 526061 w 526062"/>
                  <a:gd name="connsiteY4-228" fmla="*/ 119241 h 233264"/>
                  <a:gd name="connsiteX5-229" fmla="*/ 412038 w 526062"/>
                  <a:gd name="connsiteY5-230" fmla="*/ 233264 h 233264"/>
                  <a:gd name="connsiteX6-231" fmla="*/ 47412 w 526062"/>
                  <a:gd name="connsiteY6-232" fmla="*/ 219292 h 233264"/>
                  <a:gd name="connsiteX0-233" fmla="*/ 47412 w 526062"/>
                  <a:gd name="connsiteY0-234" fmla="*/ 219292 h 236453"/>
                  <a:gd name="connsiteX1-235" fmla="*/ 44200 w 526062"/>
                  <a:gd name="connsiteY1-236" fmla="*/ 17284 h 236453"/>
                  <a:gd name="connsiteX2-237" fmla="*/ 426221 w 526062"/>
                  <a:gd name="connsiteY2-238" fmla="*/ 0 h 236453"/>
                  <a:gd name="connsiteX3-239" fmla="*/ 526062 w 526062"/>
                  <a:gd name="connsiteY3-240" fmla="*/ 119241 h 236453"/>
                  <a:gd name="connsiteX4-241" fmla="*/ 526061 w 526062"/>
                  <a:gd name="connsiteY4-242" fmla="*/ 119241 h 236453"/>
                  <a:gd name="connsiteX5-243" fmla="*/ 306928 w 526062"/>
                  <a:gd name="connsiteY5-244" fmla="*/ 236453 h 236453"/>
                  <a:gd name="connsiteX6-245" fmla="*/ 47412 w 526062"/>
                  <a:gd name="connsiteY6-246" fmla="*/ 219292 h 236453"/>
                  <a:gd name="connsiteX0-247" fmla="*/ 47412 w 526062"/>
                  <a:gd name="connsiteY0-248" fmla="*/ 219292 h 236453"/>
                  <a:gd name="connsiteX1-249" fmla="*/ 44200 w 526062"/>
                  <a:gd name="connsiteY1-250" fmla="*/ 17284 h 236453"/>
                  <a:gd name="connsiteX2-251" fmla="*/ 426221 w 526062"/>
                  <a:gd name="connsiteY2-252" fmla="*/ 0 h 236453"/>
                  <a:gd name="connsiteX3-253" fmla="*/ 526062 w 526062"/>
                  <a:gd name="connsiteY3-254" fmla="*/ 119241 h 236453"/>
                  <a:gd name="connsiteX4-255" fmla="*/ 511318 w 526062"/>
                  <a:gd name="connsiteY4-256" fmla="*/ 101771 h 236453"/>
                  <a:gd name="connsiteX5-257" fmla="*/ 306928 w 526062"/>
                  <a:gd name="connsiteY5-258" fmla="*/ 236453 h 236453"/>
                  <a:gd name="connsiteX6-259" fmla="*/ 47412 w 526062"/>
                  <a:gd name="connsiteY6-260" fmla="*/ 219292 h 236453"/>
                  <a:gd name="connsiteX0-261" fmla="*/ 47412 w 526062"/>
                  <a:gd name="connsiteY0-262" fmla="*/ 219292 h 236453"/>
                  <a:gd name="connsiteX1-263" fmla="*/ 44200 w 526062"/>
                  <a:gd name="connsiteY1-264" fmla="*/ 17284 h 236453"/>
                  <a:gd name="connsiteX2-265" fmla="*/ 426221 w 526062"/>
                  <a:gd name="connsiteY2-266" fmla="*/ 0 h 236453"/>
                  <a:gd name="connsiteX3-267" fmla="*/ 526062 w 526062"/>
                  <a:gd name="connsiteY3-268" fmla="*/ 119241 h 236453"/>
                  <a:gd name="connsiteX4-269" fmla="*/ 511318 w 526062"/>
                  <a:gd name="connsiteY4-270" fmla="*/ 101771 h 236453"/>
                  <a:gd name="connsiteX5-271" fmla="*/ 306928 w 526062"/>
                  <a:gd name="connsiteY5-272" fmla="*/ 236453 h 236453"/>
                  <a:gd name="connsiteX6-273" fmla="*/ 47412 w 526062"/>
                  <a:gd name="connsiteY6-274" fmla="*/ 219292 h 236453"/>
                  <a:gd name="connsiteX0-275" fmla="*/ 47412 w 517590"/>
                  <a:gd name="connsiteY0-276" fmla="*/ 219292 h 236453"/>
                  <a:gd name="connsiteX1-277" fmla="*/ 44200 w 517590"/>
                  <a:gd name="connsiteY1-278" fmla="*/ 17284 h 236453"/>
                  <a:gd name="connsiteX2-279" fmla="*/ 426221 w 517590"/>
                  <a:gd name="connsiteY2-280" fmla="*/ 0 h 236453"/>
                  <a:gd name="connsiteX3-281" fmla="*/ 511318 w 517590"/>
                  <a:gd name="connsiteY3-282" fmla="*/ 101771 h 236453"/>
                  <a:gd name="connsiteX4-283" fmla="*/ 306928 w 517590"/>
                  <a:gd name="connsiteY4-284" fmla="*/ 236453 h 236453"/>
                  <a:gd name="connsiteX5-285" fmla="*/ 47412 w 517590"/>
                  <a:gd name="connsiteY5-286" fmla="*/ 219292 h 236453"/>
                  <a:gd name="connsiteX0-287" fmla="*/ 47412 w 511318"/>
                  <a:gd name="connsiteY0-288" fmla="*/ 219292 h 236453"/>
                  <a:gd name="connsiteX1-289" fmla="*/ 44200 w 511318"/>
                  <a:gd name="connsiteY1-290" fmla="*/ 17284 h 236453"/>
                  <a:gd name="connsiteX2-291" fmla="*/ 426221 w 511318"/>
                  <a:gd name="connsiteY2-292" fmla="*/ 0 h 236453"/>
                  <a:gd name="connsiteX3-293" fmla="*/ 511318 w 511318"/>
                  <a:gd name="connsiteY3-294" fmla="*/ 101771 h 236453"/>
                  <a:gd name="connsiteX4-295" fmla="*/ 306928 w 511318"/>
                  <a:gd name="connsiteY4-296" fmla="*/ 236453 h 236453"/>
                  <a:gd name="connsiteX5-297" fmla="*/ 47412 w 511318"/>
                  <a:gd name="connsiteY5-298" fmla="*/ 219292 h 236453"/>
                  <a:gd name="connsiteX0-299" fmla="*/ 47412 w 511318"/>
                  <a:gd name="connsiteY0-300" fmla="*/ 219292 h 236453"/>
                  <a:gd name="connsiteX1-301" fmla="*/ 44200 w 511318"/>
                  <a:gd name="connsiteY1-302" fmla="*/ 17284 h 236453"/>
                  <a:gd name="connsiteX2-303" fmla="*/ 426221 w 511318"/>
                  <a:gd name="connsiteY2-304" fmla="*/ 0 h 236453"/>
                  <a:gd name="connsiteX3-305" fmla="*/ 511318 w 511318"/>
                  <a:gd name="connsiteY3-306" fmla="*/ 101771 h 236453"/>
                  <a:gd name="connsiteX4-307" fmla="*/ 306928 w 511318"/>
                  <a:gd name="connsiteY4-308" fmla="*/ 236453 h 236453"/>
                  <a:gd name="connsiteX5-309" fmla="*/ 47412 w 511318"/>
                  <a:gd name="connsiteY5-310" fmla="*/ 219292 h 236453"/>
                  <a:gd name="connsiteX0-311" fmla="*/ 47412 w 511318"/>
                  <a:gd name="connsiteY0-312" fmla="*/ 219292 h 238758"/>
                  <a:gd name="connsiteX1-313" fmla="*/ 44200 w 511318"/>
                  <a:gd name="connsiteY1-314" fmla="*/ 17284 h 238758"/>
                  <a:gd name="connsiteX2-315" fmla="*/ 426221 w 511318"/>
                  <a:gd name="connsiteY2-316" fmla="*/ 0 h 238758"/>
                  <a:gd name="connsiteX3-317" fmla="*/ 511318 w 511318"/>
                  <a:gd name="connsiteY3-318" fmla="*/ 101771 h 238758"/>
                  <a:gd name="connsiteX4-319" fmla="*/ 306928 w 511318"/>
                  <a:gd name="connsiteY4-320" fmla="*/ 236453 h 238758"/>
                  <a:gd name="connsiteX5-321" fmla="*/ 47412 w 511318"/>
                  <a:gd name="connsiteY5-322" fmla="*/ 219292 h 238758"/>
                  <a:gd name="connsiteX0-323" fmla="*/ 47412 w 527343"/>
                  <a:gd name="connsiteY0-324" fmla="*/ 219292 h 238694"/>
                  <a:gd name="connsiteX1-325" fmla="*/ 44200 w 527343"/>
                  <a:gd name="connsiteY1-326" fmla="*/ 17284 h 238694"/>
                  <a:gd name="connsiteX2-327" fmla="*/ 426221 w 527343"/>
                  <a:gd name="connsiteY2-328" fmla="*/ 0 h 238694"/>
                  <a:gd name="connsiteX3-329" fmla="*/ 527343 w 527343"/>
                  <a:gd name="connsiteY3-330" fmla="*/ 98736 h 238694"/>
                  <a:gd name="connsiteX4-331" fmla="*/ 306928 w 527343"/>
                  <a:gd name="connsiteY4-332" fmla="*/ 236453 h 238694"/>
                  <a:gd name="connsiteX5-333" fmla="*/ 47412 w 527343"/>
                  <a:gd name="connsiteY5-334" fmla="*/ 219292 h 238694"/>
                  <a:gd name="connsiteX0-335" fmla="*/ 47412 w 527343"/>
                  <a:gd name="connsiteY0-336" fmla="*/ 219292 h 238694"/>
                  <a:gd name="connsiteX1-337" fmla="*/ 44200 w 527343"/>
                  <a:gd name="connsiteY1-338" fmla="*/ 17284 h 238694"/>
                  <a:gd name="connsiteX2-339" fmla="*/ 426221 w 527343"/>
                  <a:gd name="connsiteY2-340" fmla="*/ 0 h 238694"/>
                  <a:gd name="connsiteX3-341" fmla="*/ 527343 w 527343"/>
                  <a:gd name="connsiteY3-342" fmla="*/ 98736 h 238694"/>
                  <a:gd name="connsiteX4-343" fmla="*/ 306928 w 527343"/>
                  <a:gd name="connsiteY4-344" fmla="*/ 236453 h 238694"/>
                  <a:gd name="connsiteX5-345" fmla="*/ 47412 w 527343"/>
                  <a:gd name="connsiteY5-346" fmla="*/ 219292 h 238694"/>
                  <a:gd name="connsiteX0-347" fmla="*/ 49752 w 525280"/>
                  <a:gd name="connsiteY0-348" fmla="*/ 236732 h 238694"/>
                  <a:gd name="connsiteX1-349" fmla="*/ 42137 w 525280"/>
                  <a:gd name="connsiteY1-350" fmla="*/ 17284 h 238694"/>
                  <a:gd name="connsiteX2-351" fmla="*/ 424158 w 525280"/>
                  <a:gd name="connsiteY2-352" fmla="*/ 0 h 238694"/>
                  <a:gd name="connsiteX3-353" fmla="*/ 525280 w 525280"/>
                  <a:gd name="connsiteY3-354" fmla="*/ 98736 h 238694"/>
                  <a:gd name="connsiteX4-355" fmla="*/ 304865 w 525280"/>
                  <a:gd name="connsiteY4-356" fmla="*/ 236453 h 238694"/>
                  <a:gd name="connsiteX5-357" fmla="*/ 49752 w 525280"/>
                  <a:gd name="connsiteY5-358" fmla="*/ 236732 h 238694"/>
                  <a:gd name="connsiteX0-359" fmla="*/ 49752 w 525280"/>
                  <a:gd name="connsiteY0-360" fmla="*/ 236732 h 244634"/>
                  <a:gd name="connsiteX1-361" fmla="*/ 42137 w 525280"/>
                  <a:gd name="connsiteY1-362" fmla="*/ 17284 h 244634"/>
                  <a:gd name="connsiteX2-363" fmla="*/ 424158 w 525280"/>
                  <a:gd name="connsiteY2-364" fmla="*/ 0 h 244634"/>
                  <a:gd name="connsiteX3-365" fmla="*/ 525280 w 525280"/>
                  <a:gd name="connsiteY3-366" fmla="*/ 98736 h 244634"/>
                  <a:gd name="connsiteX4-367" fmla="*/ 309979 w 525280"/>
                  <a:gd name="connsiteY4-368" fmla="*/ 242512 h 244634"/>
                  <a:gd name="connsiteX5-369" fmla="*/ 49752 w 525280"/>
                  <a:gd name="connsiteY5-370" fmla="*/ 236732 h 244634"/>
                  <a:gd name="connsiteX0-371" fmla="*/ 50427 w 525955"/>
                  <a:gd name="connsiteY0-372" fmla="*/ 236732 h 244634"/>
                  <a:gd name="connsiteX1-373" fmla="*/ 41581 w 525955"/>
                  <a:gd name="connsiteY1-374" fmla="*/ 7677 h 244634"/>
                  <a:gd name="connsiteX2-375" fmla="*/ 424833 w 525955"/>
                  <a:gd name="connsiteY2-376" fmla="*/ 0 h 244634"/>
                  <a:gd name="connsiteX3-377" fmla="*/ 525955 w 525955"/>
                  <a:gd name="connsiteY3-378" fmla="*/ 98736 h 244634"/>
                  <a:gd name="connsiteX4-379" fmla="*/ 310654 w 525955"/>
                  <a:gd name="connsiteY4-380" fmla="*/ 242512 h 244634"/>
                  <a:gd name="connsiteX5-381" fmla="*/ 50427 w 525955"/>
                  <a:gd name="connsiteY5-382" fmla="*/ 236732 h 244634"/>
                  <a:gd name="connsiteX0-383" fmla="*/ 50427 w 525955"/>
                  <a:gd name="connsiteY0-384" fmla="*/ 236732 h 244634"/>
                  <a:gd name="connsiteX1-385" fmla="*/ 41581 w 525955"/>
                  <a:gd name="connsiteY1-386" fmla="*/ 7677 h 244634"/>
                  <a:gd name="connsiteX2-387" fmla="*/ 424833 w 525955"/>
                  <a:gd name="connsiteY2-388" fmla="*/ 0 h 244634"/>
                  <a:gd name="connsiteX3-389" fmla="*/ 525955 w 525955"/>
                  <a:gd name="connsiteY3-390" fmla="*/ 98736 h 244634"/>
                  <a:gd name="connsiteX4-391" fmla="*/ 310654 w 525955"/>
                  <a:gd name="connsiteY4-392" fmla="*/ 242512 h 244634"/>
                  <a:gd name="connsiteX5-393" fmla="*/ 50427 w 525955"/>
                  <a:gd name="connsiteY5-394" fmla="*/ 236732 h 244634"/>
                  <a:gd name="connsiteX0-395" fmla="*/ 50427 w 525955"/>
                  <a:gd name="connsiteY0-396" fmla="*/ 236732 h 244634"/>
                  <a:gd name="connsiteX1-397" fmla="*/ 41581 w 525955"/>
                  <a:gd name="connsiteY1-398" fmla="*/ 7677 h 244634"/>
                  <a:gd name="connsiteX2-399" fmla="*/ 424833 w 525955"/>
                  <a:gd name="connsiteY2-400" fmla="*/ 0 h 244634"/>
                  <a:gd name="connsiteX3-401" fmla="*/ 525955 w 525955"/>
                  <a:gd name="connsiteY3-402" fmla="*/ 98736 h 244634"/>
                  <a:gd name="connsiteX4-403" fmla="*/ 310654 w 525955"/>
                  <a:gd name="connsiteY4-404" fmla="*/ 242512 h 244634"/>
                  <a:gd name="connsiteX5-405" fmla="*/ 50427 w 525955"/>
                  <a:gd name="connsiteY5-406" fmla="*/ 236732 h 244634"/>
                  <a:gd name="connsiteX0-407" fmla="*/ 50427 w 525955"/>
                  <a:gd name="connsiteY0-408" fmla="*/ 236732 h 244634"/>
                  <a:gd name="connsiteX1-409" fmla="*/ 41581 w 525955"/>
                  <a:gd name="connsiteY1-410" fmla="*/ 7677 h 244634"/>
                  <a:gd name="connsiteX2-411" fmla="*/ 424833 w 525955"/>
                  <a:gd name="connsiteY2-412" fmla="*/ 0 h 244634"/>
                  <a:gd name="connsiteX3-413" fmla="*/ 525955 w 525955"/>
                  <a:gd name="connsiteY3-414" fmla="*/ 98736 h 244634"/>
                  <a:gd name="connsiteX4-415" fmla="*/ 310654 w 525955"/>
                  <a:gd name="connsiteY4-416" fmla="*/ 242512 h 244634"/>
                  <a:gd name="connsiteX5-417" fmla="*/ 50427 w 525955"/>
                  <a:gd name="connsiteY5-418" fmla="*/ 236732 h 244634"/>
                  <a:gd name="connsiteX0-419" fmla="*/ 50427 w 526475"/>
                  <a:gd name="connsiteY0-420" fmla="*/ 236732 h 244838"/>
                  <a:gd name="connsiteX1-421" fmla="*/ 41581 w 526475"/>
                  <a:gd name="connsiteY1-422" fmla="*/ 7677 h 244838"/>
                  <a:gd name="connsiteX2-423" fmla="*/ 424833 w 526475"/>
                  <a:gd name="connsiteY2-424" fmla="*/ 0 h 244838"/>
                  <a:gd name="connsiteX3-425" fmla="*/ 525955 w 526475"/>
                  <a:gd name="connsiteY3-426" fmla="*/ 98736 h 244838"/>
                  <a:gd name="connsiteX4-427" fmla="*/ 310654 w 526475"/>
                  <a:gd name="connsiteY4-428" fmla="*/ 242512 h 244838"/>
                  <a:gd name="connsiteX5-429" fmla="*/ 50427 w 526475"/>
                  <a:gd name="connsiteY5-430" fmla="*/ 236732 h 244838"/>
                  <a:gd name="connsiteX0-431" fmla="*/ 50427 w 526475"/>
                  <a:gd name="connsiteY0-432" fmla="*/ 236732 h 244838"/>
                  <a:gd name="connsiteX1-433" fmla="*/ 41581 w 526475"/>
                  <a:gd name="connsiteY1-434" fmla="*/ 7677 h 244838"/>
                  <a:gd name="connsiteX2-435" fmla="*/ 424833 w 526475"/>
                  <a:gd name="connsiteY2-436" fmla="*/ 0 h 244838"/>
                  <a:gd name="connsiteX3-437" fmla="*/ 525955 w 526475"/>
                  <a:gd name="connsiteY3-438" fmla="*/ 98736 h 244838"/>
                  <a:gd name="connsiteX4-439" fmla="*/ 310654 w 526475"/>
                  <a:gd name="connsiteY4-440" fmla="*/ 242512 h 244838"/>
                  <a:gd name="connsiteX5-441" fmla="*/ 50427 w 526475"/>
                  <a:gd name="connsiteY5-442" fmla="*/ 236732 h 244838"/>
                  <a:gd name="connsiteX0-443" fmla="*/ 50820 w 526868"/>
                  <a:gd name="connsiteY0-444" fmla="*/ 236732 h 244838"/>
                  <a:gd name="connsiteX1-445" fmla="*/ 41264 w 526868"/>
                  <a:gd name="connsiteY1-446" fmla="*/ 19057 h 244838"/>
                  <a:gd name="connsiteX2-447" fmla="*/ 425226 w 526868"/>
                  <a:gd name="connsiteY2-448" fmla="*/ 0 h 244838"/>
                  <a:gd name="connsiteX3-449" fmla="*/ 526348 w 526868"/>
                  <a:gd name="connsiteY3-450" fmla="*/ 98736 h 244838"/>
                  <a:gd name="connsiteX4-451" fmla="*/ 311047 w 526868"/>
                  <a:gd name="connsiteY4-452" fmla="*/ 242512 h 244838"/>
                  <a:gd name="connsiteX5-453" fmla="*/ 50820 w 526868"/>
                  <a:gd name="connsiteY5-454" fmla="*/ 236732 h 244838"/>
                  <a:gd name="connsiteX0-455" fmla="*/ 50820 w 526879"/>
                  <a:gd name="connsiteY0-456" fmla="*/ 236732 h 242595"/>
                  <a:gd name="connsiteX1-457" fmla="*/ 41264 w 526879"/>
                  <a:gd name="connsiteY1-458" fmla="*/ 19057 h 242595"/>
                  <a:gd name="connsiteX2-459" fmla="*/ 425226 w 526879"/>
                  <a:gd name="connsiteY2-460" fmla="*/ 0 h 242595"/>
                  <a:gd name="connsiteX3-461" fmla="*/ 526348 w 526879"/>
                  <a:gd name="connsiteY3-462" fmla="*/ 98736 h 242595"/>
                  <a:gd name="connsiteX4-463" fmla="*/ 311047 w 526879"/>
                  <a:gd name="connsiteY4-464" fmla="*/ 242512 h 242595"/>
                  <a:gd name="connsiteX5-465" fmla="*/ 50820 w 526879"/>
                  <a:gd name="connsiteY5-466" fmla="*/ 236732 h 242595"/>
                  <a:gd name="connsiteX0-467" fmla="*/ 50820 w 526879"/>
                  <a:gd name="connsiteY0-468" fmla="*/ 236772 h 242635"/>
                  <a:gd name="connsiteX1-469" fmla="*/ 41264 w 526879"/>
                  <a:gd name="connsiteY1-470" fmla="*/ 19097 h 242635"/>
                  <a:gd name="connsiteX2-471" fmla="*/ 425226 w 526879"/>
                  <a:gd name="connsiteY2-472" fmla="*/ 40 h 242635"/>
                  <a:gd name="connsiteX3-473" fmla="*/ 526348 w 526879"/>
                  <a:gd name="connsiteY3-474" fmla="*/ 98776 h 242635"/>
                  <a:gd name="connsiteX4-475" fmla="*/ 311047 w 526879"/>
                  <a:gd name="connsiteY4-476" fmla="*/ 242552 h 242635"/>
                  <a:gd name="connsiteX5-477" fmla="*/ 50820 w 526879"/>
                  <a:gd name="connsiteY5-478" fmla="*/ 236772 h 242635"/>
                  <a:gd name="connsiteX0-479" fmla="*/ 50820 w 526879"/>
                  <a:gd name="connsiteY0-480" fmla="*/ 236732 h 242595"/>
                  <a:gd name="connsiteX1-481" fmla="*/ 41264 w 526879"/>
                  <a:gd name="connsiteY1-482" fmla="*/ 19057 h 242595"/>
                  <a:gd name="connsiteX2-483" fmla="*/ 425226 w 526879"/>
                  <a:gd name="connsiteY2-484" fmla="*/ 0 h 242595"/>
                  <a:gd name="connsiteX3-485" fmla="*/ 526348 w 526879"/>
                  <a:gd name="connsiteY3-486" fmla="*/ 98736 h 242595"/>
                  <a:gd name="connsiteX4-487" fmla="*/ 311047 w 526879"/>
                  <a:gd name="connsiteY4-488" fmla="*/ 242512 h 242595"/>
                  <a:gd name="connsiteX5-489" fmla="*/ 50820 w 526879"/>
                  <a:gd name="connsiteY5-490" fmla="*/ 236732 h 242595"/>
                  <a:gd name="connsiteX0-491" fmla="*/ 50820 w 526879"/>
                  <a:gd name="connsiteY0-492" fmla="*/ 238658 h 244521"/>
                  <a:gd name="connsiteX1-493" fmla="*/ 41264 w 526879"/>
                  <a:gd name="connsiteY1-494" fmla="*/ 20983 h 244521"/>
                  <a:gd name="connsiteX2-495" fmla="*/ 368587 w 526879"/>
                  <a:gd name="connsiteY2-496" fmla="*/ 0 h 244521"/>
                  <a:gd name="connsiteX3-497" fmla="*/ 526348 w 526879"/>
                  <a:gd name="connsiteY3-498" fmla="*/ 100662 h 244521"/>
                  <a:gd name="connsiteX4-499" fmla="*/ 311047 w 526879"/>
                  <a:gd name="connsiteY4-500" fmla="*/ 244438 h 244521"/>
                  <a:gd name="connsiteX5-501" fmla="*/ 50820 w 526879"/>
                  <a:gd name="connsiteY5-502" fmla="*/ 238658 h 244521"/>
                  <a:gd name="connsiteX0-503" fmla="*/ 50820 w 526879"/>
                  <a:gd name="connsiteY0-504" fmla="*/ 238660 h 244523"/>
                  <a:gd name="connsiteX1-505" fmla="*/ 41264 w 526879"/>
                  <a:gd name="connsiteY1-506" fmla="*/ 20985 h 244523"/>
                  <a:gd name="connsiteX2-507" fmla="*/ 368587 w 526879"/>
                  <a:gd name="connsiteY2-508" fmla="*/ 2 h 244523"/>
                  <a:gd name="connsiteX3-509" fmla="*/ 526348 w 526879"/>
                  <a:gd name="connsiteY3-510" fmla="*/ 100664 h 244523"/>
                  <a:gd name="connsiteX4-511" fmla="*/ 311047 w 526879"/>
                  <a:gd name="connsiteY4-512" fmla="*/ 244440 h 244523"/>
                  <a:gd name="connsiteX5-513" fmla="*/ 50820 w 526879"/>
                  <a:gd name="connsiteY5-514" fmla="*/ 238660 h 244523"/>
                  <a:gd name="connsiteX0-515" fmla="*/ 50820 w 526879"/>
                  <a:gd name="connsiteY0-516" fmla="*/ 240252 h 246115"/>
                  <a:gd name="connsiteX1-517" fmla="*/ 41264 w 526879"/>
                  <a:gd name="connsiteY1-518" fmla="*/ 22577 h 246115"/>
                  <a:gd name="connsiteX2-519" fmla="*/ 368587 w 526879"/>
                  <a:gd name="connsiteY2-520" fmla="*/ 1594 h 246115"/>
                  <a:gd name="connsiteX3-521" fmla="*/ 526348 w 526879"/>
                  <a:gd name="connsiteY3-522" fmla="*/ 102256 h 246115"/>
                  <a:gd name="connsiteX4-523" fmla="*/ 311047 w 526879"/>
                  <a:gd name="connsiteY4-524" fmla="*/ 246032 h 246115"/>
                  <a:gd name="connsiteX5-525" fmla="*/ 50820 w 526879"/>
                  <a:gd name="connsiteY5-526" fmla="*/ 240252 h 246115"/>
                  <a:gd name="connsiteX0-527" fmla="*/ 50820 w 526879"/>
                  <a:gd name="connsiteY0-528" fmla="*/ 240191 h 246054"/>
                  <a:gd name="connsiteX1-529" fmla="*/ 41264 w 526879"/>
                  <a:gd name="connsiteY1-530" fmla="*/ 22516 h 246054"/>
                  <a:gd name="connsiteX2-531" fmla="*/ 368587 w 526879"/>
                  <a:gd name="connsiteY2-532" fmla="*/ 1533 h 246054"/>
                  <a:gd name="connsiteX3-533" fmla="*/ 526348 w 526879"/>
                  <a:gd name="connsiteY3-534" fmla="*/ 102195 h 246054"/>
                  <a:gd name="connsiteX4-535" fmla="*/ 311047 w 526879"/>
                  <a:gd name="connsiteY4-536" fmla="*/ 245971 h 246054"/>
                  <a:gd name="connsiteX5-537" fmla="*/ 50820 w 526879"/>
                  <a:gd name="connsiteY5-538" fmla="*/ 240191 h 246054"/>
                  <a:gd name="connsiteX0-539" fmla="*/ 50820 w 526348"/>
                  <a:gd name="connsiteY0-540" fmla="*/ 240191 h 246120"/>
                  <a:gd name="connsiteX1-541" fmla="*/ 41264 w 526348"/>
                  <a:gd name="connsiteY1-542" fmla="*/ 22516 h 246120"/>
                  <a:gd name="connsiteX2-543" fmla="*/ 368587 w 526348"/>
                  <a:gd name="connsiteY2-544" fmla="*/ 1533 h 246120"/>
                  <a:gd name="connsiteX3-545" fmla="*/ 526348 w 526348"/>
                  <a:gd name="connsiteY3-546" fmla="*/ 102195 h 246120"/>
                  <a:gd name="connsiteX4-547" fmla="*/ 311047 w 526348"/>
                  <a:gd name="connsiteY4-548" fmla="*/ 245971 h 246120"/>
                  <a:gd name="connsiteX5-549" fmla="*/ 50820 w 526348"/>
                  <a:gd name="connsiteY5-550" fmla="*/ 240191 h 246120"/>
                  <a:gd name="connsiteX0-551" fmla="*/ 50820 w 526348"/>
                  <a:gd name="connsiteY0-552" fmla="*/ 238864 h 244793"/>
                  <a:gd name="connsiteX1-553" fmla="*/ 41264 w 526348"/>
                  <a:gd name="connsiteY1-554" fmla="*/ 21189 h 244793"/>
                  <a:gd name="connsiteX2-555" fmla="*/ 368587 w 526348"/>
                  <a:gd name="connsiteY2-556" fmla="*/ 206 h 244793"/>
                  <a:gd name="connsiteX3-557" fmla="*/ 526348 w 526348"/>
                  <a:gd name="connsiteY3-558" fmla="*/ 100868 h 244793"/>
                  <a:gd name="connsiteX4-559" fmla="*/ 311047 w 526348"/>
                  <a:gd name="connsiteY4-560" fmla="*/ 244644 h 244793"/>
                  <a:gd name="connsiteX5-561" fmla="*/ 50820 w 526348"/>
                  <a:gd name="connsiteY5-562" fmla="*/ 238864 h 244793"/>
                  <a:gd name="connsiteX0-563" fmla="*/ 50820 w 526348"/>
                  <a:gd name="connsiteY0-564" fmla="*/ 239048 h 244977"/>
                  <a:gd name="connsiteX1-565" fmla="*/ 41264 w 526348"/>
                  <a:gd name="connsiteY1-566" fmla="*/ 21373 h 244977"/>
                  <a:gd name="connsiteX2-567" fmla="*/ 368587 w 526348"/>
                  <a:gd name="connsiteY2-568" fmla="*/ 390 h 244977"/>
                  <a:gd name="connsiteX3-569" fmla="*/ 526348 w 526348"/>
                  <a:gd name="connsiteY3-570" fmla="*/ 101052 h 244977"/>
                  <a:gd name="connsiteX4-571" fmla="*/ 311047 w 526348"/>
                  <a:gd name="connsiteY4-572" fmla="*/ 244828 h 244977"/>
                  <a:gd name="connsiteX5-573" fmla="*/ 50820 w 526348"/>
                  <a:gd name="connsiteY5-574" fmla="*/ 239048 h 244977"/>
                  <a:gd name="connsiteX0-575" fmla="*/ 50820 w 526348"/>
                  <a:gd name="connsiteY0-576" fmla="*/ 238658 h 244587"/>
                  <a:gd name="connsiteX1-577" fmla="*/ 41264 w 526348"/>
                  <a:gd name="connsiteY1-578" fmla="*/ 20983 h 244587"/>
                  <a:gd name="connsiteX2-579" fmla="*/ 368587 w 526348"/>
                  <a:gd name="connsiteY2-580" fmla="*/ 0 h 244587"/>
                  <a:gd name="connsiteX3-581" fmla="*/ 526348 w 526348"/>
                  <a:gd name="connsiteY3-582" fmla="*/ 100662 h 244587"/>
                  <a:gd name="connsiteX4-583" fmla="*/ 311047 w 526348"/>
                  <a:gd name="connsiteY4-584" fmla="*/ 244438 h 244587"/>
                  <a:gd name="connsiteX5-585" fmla="*/ 50820 w 526348"/>
                  <a:gd name="connsiteY5-586" fmla="*/ 238658 h 244587"/>
                  <a:gd name="connsiteX0-587" fmla="*/ 50820 w 526348"/>
                  <a:gd name="connsiteY0-588" fmla="*/ 239132 h 245061"/>
                  <a:gd name="connsiteX1-589" fmla="*/ 41264 w 526348"/>
                  <a:gd name="connsiteY1-590" fmla="*/ 21457 h 245061"/>
                  <a:gd name="connsiteX2-591" fmla="*/ 368587 w 526348"/>
                  <a:gd name="connsiteY2-592" fmla="*/ 474 h 245061"/>
                  <a:gd name="connsiteX3-593" fmla="*/ 526348 w 526348"/>
                  <a:gd name="connsiteY3-594" fmla="*/ 101136 h 245061"/>
                  <a:gd name="connsiteX4-595" fmla="*/ 311047 w 526348"/>
                  <a:gd name="connsiteY4-596" fmla="*/ 244912 h 245061"/>
                  <a:gd name="connsiteX5-597" fmla="*/ 50820 w 526348"/>
                  <a:gd name="connsiteY5-598" fmla="*/ 239132 h 245061"/>
                  <a:gd name="connsiteX0-599" fmla="*/ 46681 w 522209"/>
                  <a:gd name="connsiteY0-600" fmla="*/ 239132 h 245061"/>
                  <a:gd name="connsiteX1-601" fmla="*/ 44892 w 522209"/>
                  <a:gd name="connsiteY1-602" fmla="*/ 14363 h 245061"/>
                  <a:gd name="connsiteX2-603" fmla="*/ 364448 w 522209"/>
                  <a:gd name="connsiteY2-604" fmla="*/ 474 h 245061"/>
                  <a:gd name="connsiteX3-605" fmla="*/ 522209 w 522209"/>
                  <a:gd name="connsiteY3-606" fmla="*/ 101136 h 245061"/>
                  <a:gd name="connsiteX4-607" fmla="*/ 306908 w 522209"/>
                  <a:gd name="connsiteY4-608" fmla="*/ 244912 h 245061"/>
                  <a:gd name="connsiteX5-609" fmla="*/ 46681 w 522209"/>
                  <a:gd name="connsiteY5-610" fmla="*/ 239132 h 245061"/>
                  <a:gd name="connsiteX0-611" fmla="*/ 46681 w 522939"/>
                  <a:gd name="connsiteY0-612" fmla="*/ 238798 h 244727"/>
                  <a:gd name="connsiteX1-613" fmla="*/ 44892 w 522939"/>
                  <a:gd name="connsiteY1-614" fmla="*/ 14029 h 244727"/>
                  <a:gd name="connsiteX2-615" fmla="*/ 364448 w 522939"/>
                  <a:gd name="connsiteY2-616" fmla="*/ 140 h 244727"/>
                  <a:gd name="connsiteX3-617" fmla="*/ 522209 w 522939"/>
                  <a:gd name="connsiteY3-618" fmla="*/ 100802 h 244727"/>
                  <a:gd name="connsiteX4-619" fmla="*/ 306908 w 522939"/>
                  <a:gd name="connsiteY4-620" fmla="*/ 244578 h 244727"/>
                  <a:gd name="connsiteX5-621" fmla="*/ 46681 w 522939"/>
                  <a:gd name="connsiteY5-622" fmla="*/ 238798 h 244727"/>
                  <a:gd name="connsiteX0-623" fmla="*/ 46681 w 522939"/>
                  <a:gd name="connsiteY0-624" fmla="*/ 252063 h 257992"/>
                  <a:gd name="connsiteX1-625" fmla="*/ 44892 w 522939"/>
                  <a:gd name="connsiteY1-626" fmla="*/ 27294 h 257992"/>
                  <a:gd name="connsiteX2-627" fmla="*/ 364448 w 522939"/>
                  <a:gd name="connsiteY2-628" fmla="*/ 13405 h 257992"/>
                  <a:gd name="connsiteX3-629" fmla="*/ 522209 w 522939"/>
                  <a:gd name="connsiteY3-630" fmla="*/ 114067 h 257992"/>
                  <a:gd name="connsiteX4-631" fmla="*/ 306908 w 522939"/>
                  <a:gd name="connsiteY4-632" fmla="*/ 257843 h 257992"/>
                  <a:gd name="connsiteX5-633" fmla="*/ 46681 w 522939"/>
                  <a:gd name="connsiteY5-634" fmla="*/ 252063 h 257992"/>
                  <a:gd name="connsiteX0-635" fmla="*/ 46681 w 522939"/>
                  <a:gd name="connsiteY0-636" fmla="*/ 243981 h 249910"/>
                  <a:gd name="connsiteX1-637" fmla="*/ 44892 w 522939"/>
                  <a:gd name="connsiteY1-638" fmla="*/ 19212 h 249910"/>
                  <a:gd name="connsiteX2-639" fmla="*/ 364448 w 522939"/>
                  <a:gd name="connsiteY2-640" fmla="*/ 5323 h 249910"/>
                  <a:gd name="connsiteX3-641" fmla="*/ 522209 w 522939"/>
                  <a:gd name="connsiteY3-642" fmla="*/ 105985 h 249910"/>
                  <a:gd name="connsiteX4-643" fmla="*/ 306908 w 522939"/>
                  <a:gd name="connsiteY4-644" fmla="*/ 249761 h 249910"/>
                  <a:gd name="connsiteX5-645" fmla="*/ 46681 w 522939"/>
                  <a:gd name="connsiteY5-646" fmla="*/ 243981 h 249910"/>
                  <a:gd name="connsiteX0-647" fmla="*/ 46681 w 522939"/>
                  <a:gd name="connsiteY0-648" fmla="*/ 238671 h 244600"/>
                  <a:gd name="connsiteX1-649" fmla="*/ 44892 w 522939"/>
                  <a:gd name="connsiteY1-650" fmla="*/ 13902 h 244600"/>
                  <a:gd name="connsiteX2-651" fmla="*/ 364448 w 522939"/>
                  <a:gd name="connsiteY2-652" fmla="*/ 13 h 244600"/>
                  <a:gd name="connsiteX3-653" fmla="*/ 522209 w 522939"/>
                  <a:gd name="connsiteY3-654" fmla="*/ 100675 h 244600"/>
                  <a:gd name="connsiteX4-655" fmla="*/ 306908 w 522939"/>
                  <a:gd name="connsiteY4-656" fmla="*/ 244451 h 244600"/>
                  <a:gd name="connsiteX5-657" fmla="*/ 46681 w 522939"/>
                  <a:gd name="connsiteY5-658" fmla="*/ 238671 h 244600"/>
                  <a:gd name="connsiteX0-659" fmla="*/ 46681 w 522936"/>
                  <a:gd name="connsiteY0-660" fmla="*/ 241328 h 247257"/>
                  <a:gd name="connsiteX1-661" fmla="*/ 44892 w 522936"/>
                  <a:gd name="connsiteY1-662" fmla="*/ 16559 h 247257"/>
                  <a:gd name="connsiteX2-663" fmla="*/ 364448 w 522936"/>
                  <a:gd name="connsiteY2-664" fmla="*/ 2670 h 247257"/>
                  <a:gd name="connsiteX3-665" fmla="*/ 522209 w 522936"/>
                  <a:gd name="connsiteY3-666" fmla="*/ 103332 h 247257"/>
                  <a:gd name="connsiteX4-667" fmla="*/ 306908 w 522936"/>
                  <a:gd name="connsiteY4-668" fmla="*/ 247108 h 247257"/>
                  <a:gd name="connsiteX5-669" fmla="*/ 46681 w 522936"/>
                  <a:gd name="connsiteY5-670" fmla="*/ 241328 h 247257"/>
                  <a:gd name="connsiteX0-671" fmla="*/ 42600 w 518855"/>
                  <a:gd name="connsiteY0-672" fmla="*/ 241328 h 247257"/>
                  <a:gd name="connsiteX1-673" fmla="*/ 40811 w 518855"/>
                  <a:gd name="connsiteY1-674" fmla="*/ 16559 h 247257"/>
                  <a:gd name="connsiteX2-675" fmla="*/ 360367 w 518855"/>
                  <a:gd name="connsiteY2-676" fmla="*/ 2670 h 247257"/>
                  <a:gd name="connsiteX3-677" fmla="*/ 518128 w 518855"/>
                  <a:gd name="connsiteY3-678" fmla="*/ 103332 h 247257"/>
                  <a:gd name="connsiteX4-679" fmla="*/ 302827 w 518855"/>
                  <a:gd name="connsiteY4-680" fmla="*/ 247108 h 247257"/>
                  <a:gd name="connsiteX5-681" fmla="*/ 42600 w 518855"/>
                  <a:gd name="connsiteY5-682" fmla="*/ 241328 h 247257"/>
                  <a:gd name="connsiteX0-683" fmla="*/ 16809 w 493064"/>
                  <a:gd name="connsiteY0-684" fmla="*/ 288211 h 294140"/>
                  <a:gd name="connsiteX1-685" fmla="*/ 15020 w 493064"/>
                  <a:gd name="connsiteY1-686" fmla="*/ 63442 h 294140"/>
                  <a:gd name="connsiteX2-687" fmla="*/ 334576 w 493064"/>
                  <a:gd name="connsiteY2-688" fmla="*/ 49553 h 294140"/>
                  <a:gd name="connsiteX3-689" fmla="*/ 492337 w 493064"/>
                  <a:gd name="connsiteY3-690" fmla="*/ 150215 h 294140"/>
                  <a:gd name="connsiteX4-691" fmla="*/ 277036 w 493064"/>
                  <a:gd name="connsiteY4-692" fmla="*/ 293991 h 294140"/>
                  <a:gd name="connsiteX5-693" fmla="*/ 16809 w 493064"/>
                  <a:gd name="connsiteY5-694" fmla="*/ 288211 h 294140"/>
                  <a:gd name="connsiteX0-695" fmla="*/ 16809 w 493064"/>
                  <a:gd name="connsiteY0-696" fmla="*/ 238658 h 244587"/>
                  <a:gd name="connsiteX1-697" fmla="*/ 15020 w 493064"/>
                  <a:gd name="connsiteY1-698" fmla="*/ 13889 h 244587"/>
                  <a:gd name="connsiteX2-699" fmla="*/ 334576 w 493064"/>
                  <a:gd name="connsiteY2-700" fmla="*/ 0 h 244587"/>
                  <a:gd name="connsiteX3-701" fmla="*/ 492337 w 493064"/>
                  <a:gd name="connsiteY3-702" fmla="*/ 100662 h 244587"/>
                  <a:gd name="connsiteX4-703" fmla="*/ 277036 w 493064"/>
                  <a:gd name="connsiteY4-704" fmla="*/ 244438 h 244587"/>
                  <a:gd name="connsiteX5-705" fmla="*/ 16809 w 493064"/>
                  <a:gd name="connsiteY5-706" fmla="*/ 238658 h 244587"/>
                  <a:gd name="connsiteX0-707" fmla="*/ 16809 w 493064"/>
                  <a:gd name="connsiteY0-708" fmla="*/ 238658 h 256884"/>
                  <a:gd name="connsiteX1-709" fmla="*/ 15020 w 493064"/>
                  <a:gd name="connsiteY1-710" fmla="*/ 13889 h 256884"/>
                  <a:gd name="connsiteX2-711" fmla="*/ 334576 w 493064"/>
                  <a:gd name="connsiteY2-712" fmla="*/ 0 h 256884"/>
                  <a:gd name="connsiteX3-713" fmla="*/ 492337 w 493064"/>
                  <a:gd name="connsiteY3-714" fmla="*/ 100662 h 256884"/>
                  <a:gd name="connsiteX4-715" fmla="*/ 277036 w 493064"/>
                  <a:gd name="connsiteY4-716" fmla="*/ 244438 h 256884"/>
                  <a:gd name="connsiteX5-717" fmla="*/ 16809 w 493064"/>
                  <a:gd name="connsiteY5-718" fmla="*/ 238658 h 256884"/>
                  <a:gd name="connsiteX0-719" fmla="*/ 16809 w 493064"/>
                  <a:gd name="connsiteY0-720" fmla="*/ 238658 h 244587"/>
                  <a:gd name="connsiteX1-721" fmla="*/ 15020 w 493064"/>
                  <a:gd name="connsiteY1-722" fmla="*/ 13889 h 244587"/>
                  <a:gd name="connsiteX2-723" fmla="*/ 334576 w 493064"/>
                  <a:gd name="connsiteY2-724" fmla="*/ 0 h 244587"/>
                  <a:gd name="connsiteX3-725" fmla="*/ 492337 w 493064"/>
                  <a:gd name="connsiteY3-726" fmla="*/ 100662 h 244587"/>
                  <a:gd name="connsiteX4-727" fmla="*/ 277036 w 493064"/>
                  <a:gd name="connsiteY4-728" fmla="*/ 244438 h 244587"/>
                  <a:gd name="connsiteX5-729" fmla="*/ 16809 w 493064"/>
                  <a:gd name="connsiteY5-730" fmla="*/ 238658 h 244587"/>
                  <a:gd name="connsiteX0-731" fmla="*/ 1789 w 478044"/>
                  <a:gd name="connsiteY0-732" fmla="*/ 238658 h 290810"/>
                  <a:gd name="connsiteX1-733" fmla="*/ 0 w 478044"/>
                  <a:gd name="connsiteY1-734" fmla="*/ 13889 h 290810"/>
                  <a:gd name="connsiteX2-735" fmla="*/ 319556 w 478044"/>
                  <a:gd name="connsiteY2-736" fmla="*/ 0 h 290810"/>
                  <a:gd name="connsiteX3-737" fmla="*/ 477317 w 478044"/>
                  <a:gd name="connsiteY3-738" fmla="*/ 100662 h 290810"/>
                  <a:gd name="connsiteX4-739" fmla="*/ 262016 w 478044"/>
                  <a:gd name="connsiteY4-740" fmla="*/ 244438 h 290810"/>
                  <a:gd name="connsiteX5-741" fmla="*/ 1789 w 478044"/>
                  <a:gd name="connsiteY5-742" fmla="*/ 238658 h 290810"/>
                  <a:gd name="connsiteX0-743" fmla="*/ 1789 w 478044"/>
                  <a:gd name="connsiteY0-744" fmla="*/ 238658 h 244587"/>
                  <a:gd name="connsiteX1-745" fmla="*/ 0 w 478044"/>
                  <a:gd name="connsiteY1-746" fmla="*/ 13889 h 244587"/>
                  <a:gd name="connsiteX2-747" fmla="*/ 319556 w 478044"/>
                  <a:gd name="connsiteY2-748" fmla="*/ 0 h 244587"/>
                  <a:gd name="connsiteX3-749" fmla="*/ 477317 w 478044"/>
                  <a:gd name="connsiteY3-750" fmla="*/ 100662 h 244587"/>
                  <a:gd name="connsiteX4-751" fmla="*/ 262016 w 478044"/>
                  <a:gd name="connsiteY4-752" fmla="*/ 244438 h 244587"/>
                  <a:gd name="connsiteX5-753" fmla="*/ 1789 w 478044"/>
                  <a:gd name="connsiteY5-754" fmla="*/ 238658 h 244587"/>
                  <a:gd name="connsiteX0-755" fmla="*/ 1789 w 478174"/>
                  <a:gd name="connsiteY0-756" fmla="*/ 239116 h 245045"/>
                  <a:gd name="connsiteX1-757" fmla="*/ 0 w 478174"/>
                  <a:gd name="connsiteY1-758" fmla="*/ 14347 h 245045"/>
                  <a:gd name="connsiteX2-759" fmla="*/ 319556 w 478174"/>
                  <a:gd name="connsiteY2-760" fmla="*/ 458 h 245045"/>
                  <a:gd name="connsiteX3-761" fmla="*/ 477317 w 478174"/>
                  <a:gd name="connsiteY3-762" fmla="*/ 101120 h 245045"/>
                  <a:gd name="connsiteX4-763" fmla="*/ 262016 w 478174"/>
                  <a:gd name="connsiteY4-764" fmla="*/ 244896 h 245045"/>
                  <a:gd name="connsiteX5-765" fmla="*/ 1789 w 478174"/>
                  <a:gd name="connsiteY5-766" fmla="*/ 239116 h 245045"/>
                  <a:gd name="connsiteX0-767" fmla="*/ 1789 w 478174"/>
                  <a:gd name="connsiteY0-768" fmla="*/ 239116 h 244896"/>
                  <a:gd name="connsiteX1-769" fmla="*/ 0 w 478174"/>
                  <a:gd name="connsiteY1-770" fmla="*/ 14347 h 244896"/>
                  <a:gd name="connsiteX2-771" fmla="*/ 319556 w 478174"/>
                  <a:gd name="connsiteY2-772" fmla="*/ 458 h 244896"/>
                  <a:gd name="connsiteX3-773" fmla="*/ 477317 w 478174"/>
                  <a:gd name="connsiteY3-774" fmla="*/ 101120 h 244896"/>
                  <a:gd name="connsiteX4-775" fmla="*/ 262016 w 478174"/>
                  <a:gd name="connsiteY4-776" fmla="*/ 244896 h 244896"/>
                  <a:gd name="connsiteX5-777" fmla="*/ 1789 w 478174"/>
                  <a:gd name="connsiteY5-778" fmla="*/ 239116 h 244896"/>
                  <a:gd name="connsiteX0-779" fmla="*/ 1789 w 478174"/>
                  <a:gd name="connsiteY0-780" fmla="*/ 239116 h 244899"/>
                  <a:gd name="connsiteX1-781" fmla="*/ 0 w 478174"/>
                  <a:gd name="connsiteY1-782" fmla="*/ 14347 h 244899"/>
                  <a:gd name="connsiteX2-783" fmla="*/ 319556 w 478174"/>
                  <a:gd name="connsiteY2-784" fmla="*/ 458 h 244899"/>
                  <a:gd name="connsiteX3-785" fmla="*/ 477317 w 478174"/>
                  <a:gd name="connsiteY3-786" fmla="*/ 101120 h 244899"/>
                  <a:gd name="connsiteX4-787" fmla="*/ 262016 w 478174"/>
                  <a:gd name="connsiteY4-788" fmla="*/ 244896 h 244899"/>
                  <a:gd name="connsiteX5-789" fmla="*/ 1789 w 478174"/>
                  <a:gd name="connsiteY5-790" fmla="*/ 239116 h 244899"/>
                  <a:gd name="connsiteX0-791" fmla="*/ 1789 w 478174"/>
                  <a:gd name="connsiteY0-792" fmla="*/ 239116 h 245001"/>
                  <a:gd name="connsiteX1-793" fmla="*/ 0 w 478174"/>
                  <a:gd name="connsiteY1-794" fmla="*/ 14347 h 245001"/>
                  <a:gd name="connsiteX2-795" fmla="*/ 319556 w 478174"/>
                  <a:gd name="connsiteY2-796" fmla="*/ 458 h 245001"/>
                  <a:gd name="connsiteX3-797" fmla="*/ 477317 w 478174"/>
                  <a:gd name="connsiteY3-798" fmla="*/ 101120 h 245001"/>
                  <a:gd name="connsiteX4-799" fmla="*/ 262016 w 478174"/>
                  <a:gd name="connsiteY4-800" fmla="*/ 244896 h 245001"/>
                  <a:gd name="connsiteX5-801" fmla="*/ 1789 w 478174"/>
                  <a:gd name="connsiteY5-802" fmla="*/ 239116 h 245001"/>
                  <a:gd name="connsiteX0-803" fmla="*/ 1789 w 478174"/>
                  <a:gd name="connsiteY0-804" fmla="*/ 239116 h 245252"/>
                  <a:gd name="connsiteX1-805" fmla="*/ 0 w 478174"/>
                  <a:gd name="connsiteY1-806" fmla="*/ 14347 h 245252"/>
                  <a:gd name="connsiteX2-807" fmla="*/ 319556 w 478174"/>
                  <a:gd name="connsiteY2-808" fmla="*/ 458 h 245252"/>
                  <a:gd name="connsiteX3-809" fmla="*/ 477317 w 478174"/>
                  <a:gd name="connsiteY3-810" fmla="*/ 101120 h 245252"/>
                  <a:gd name="connsiteX4-811" fmla="*/ 262016 w 478174"/>
                  <a:gd name="connsiteY4-812" fmla="*/ 244896 h 245252"/>
                  <a:gd name="connsiteX5-813" fmla="*/ 1789 w 478174"/>
                  <a:gd name="connsiteY5-814" fmla="*/ 239116 h 245252"/>
                  <a:gd name="connsiteX0-815" fmla="*/ 1789 w 477317"/>
                  <a:gd name="connsiteY0-816" fmla="*/ 239116 h 245252"/>
                  <a:gd name="connsiteX1-817" fmla="*/ 0 w 477317"/>
                  <a:gd name="connsiteY1-818" fmla="*/ 14347 h 245252"/>
                  <a:gd name="connsiteX2-819" fmla="*/ 319556 w 477317"/>
                  <a:gd name="connsiteY2-820" fmla="*/ 458 h 245252"/>
                  <a:gd name="connsiteX3-821" fmla="*/ 477317 w 477317"/>
                  <a:gd name="connsiteY3-822" fmla="*/ 101120 h 245252"/>
                  <a:gd name="connsiteX4-823" fmla="*/ 262016 w 477317"/>
                  <a:gd name="connsiteY4-824" fmla="*/ 244896 h 245252"/>
                  <a:gd name="connsiteX5-825" fmla="*/ 1789 w 477317"/>
                  <a:gd name="connsiteY5-826" fmla="*/ 239116 h 245252"/>
                  <a:gd name="connsiteX0-827" fmla="*/ 0 w 475528"/>
                  <a:gd name="connsiteY0-828" fmla="*/ 241449 h 247585"/>
                  <a:gd name="connsiteX1-829" fmla="*/ 1146 w 475528"/>
                  <a:gd name="connsiteY1-830" fmla="*/ 28307 h 247585"/>
                  <a:gd name="connsiteX2-831" fmla="*/ 317767 w 475528"/>
                  <a:gd name="connsiteY2-832" fmla="*/ 2791 h 247585"/>
                  <a:gd name="connsiteX3-833" fmla="*/ 475528 w 475528"/>
                  <a:gd name="connsiteY3-834" fmla="*/ 103453 h 247585"/>
                  <a:gd name="connsiteX4-835" fmla="*/ 260227 w 475528"/>
                  <a:gd name="connsiteY4-836" fmla="*/ 247229 h 247585"/>
                  <a:gd name="connsiteX5-837" fmla="*/ 0 w 475528"/>
                  <a:gd name="connsiteY5-838" fmla="*/ 241449 h 247585"/>
                  <a:gd name="connsiteX0-839" fmla="*/ 13677 w 474382"/>
                  <a:gd name="connsiteY0-840" fmla="*/ 238642 h 247585"/>
                  <a:gd name="connsiteX1-841" fmla="*/ 0 w 474382"/>
                  <a:gd name="connsiteY1-842" fmla="*/ 28307 h 247585"/>
                  <a:gd name="connsiteX2-843" fmla="*/ 316621 w 474382"/>
                  <a:gd name="connsiteY2-844" fmla="*/ 2791 h 247585"/>
                  <a:gd name="connsiteX3-845" fmla="*/ 474382 w 474382"/>
                  <a:gd name="connsiteY3-846" fmla="*/ 103453 h 247585"/>
                  <a:gd name="connsiteX4-847" fmla="*/ 259081 w 474382"/>
                  <a:gd name="connsiteY4-848" fmla="*/ 247229 h 247585"/>
                  <a:gd name="connsiteX5-849" fmla="*/ 13677 w 474382"/>
                  <a:gd name="connsiteY5-850" fmla="*/ 238642 h 247585"/>
                  <a:gd name="connsiteX0-851" fmla="*/ 13677 w 474382"/>
                  <a:gd name="connsiteY0-852" fmla="*/ 238642 h 247585"/>
                  <a:gd name="connsiteX1-853" fmla="*/ 0 w 474382"/>
                  <a:gd name="connsiteY1-854" fmla="*/ 28307 h 247585"/>
                  <a:gd name="connsiteX2-855" fmla="*/ 316621 w 474382"/>
                  <a:gd name="connsiteY2-856" fmla="*/ 2791 h 247585"/>
                  <a:gd name="connsiteX3-857" fmla="*/ 474382 w 474382"/>
                  <a:gd name="connsiteY3-858" fmla="*/ 103453 h 247585"/>
                  <a:gd name="connsiteX4-859" fmla="*/ 259081 w 474382"/>
                  <a:gd name="connsiteY4-860" fmla="*/ 247229 h 247585"/>
                  <a:gd name="connsiteX5-861" fmla="*/ 13677 w 474382"/>
                  <a:gd name="connsiteY5-862" fmla="*/ 238642 h 247585"/>
                  <a:gd name="connsiteX0-863" fmla="*/ 13677 w 474382"/>
                  <a:gd name="connsiteY0-864" fmla="*/ 239120 h 248063"/>
                  <a:gd name="connsiteX1-865" fmla="*/ 0 w 474382"/>
                  <a:gd name="connsiteY1-866" fmla="*/ 28785 h 248063"/>
                  <a:gd name="connsiteX2-867" fmla="*/ 316621 w 474382"/>
                  <a:gd name="connsiteY2-868" fmla="*/ 3269 h 248063"/>
                  <a:gd name="connsiteX3-869" fmla="*/ 474382 w 474382"/>
                  <a:gd name="connsiteY3-870" fmla="*/ 103931 h 248063"/>
                  <a:gd name="connsiteX4-871" fmla="*/ 259081 w 474382"/>
                  <a:gd name="connsiteY4-872" fmla="*/ 247707 h 248063"/>
                  <a:gd name="connsiteX5-873" fmla="*/ 13677 w 474382"/>
                  <a:gd name="connsiteY5-874" fmla="*/ 239120 h 248063"/>
                  <a:gd name="connsiteX0-875" fmla="*/ 13677 w 474382"/>
                  <a:gd name="connsiteY0-876" fmla="*/ 239120 h 248063"/>
                  <a:gd name="connsiteX1-877" fmla="*/ 0 w 474382"/>
                  <a:gd name="connsiteY1-878" fmla="*/ 28785 h 248063"/>
                  <a:gd name="connsiteX2-879" fmla="*/ 316621 w 474382"/>
                  <a:gd name="connsiteY2-880" fmla="*/ 3269 h 248063"/>
                  <a:gd name="connsiteX3-881" fmla="*/ 474382 w 474382"/>
                  <a:gd name="connsiteY3-882" fmla="*/ 103931 h 248063"/>
                  <a:gd name="connsiteX4-883" fmla="*/ 259081 w 474382"/>
                  <a:gd name="connsiteY4-884" fmla="*/ 247707 h 248063"/>
                  <a:gd name="connsiteX5-885" fmla="*/ 13677 w 474382"/>
                  <a:gd name="connsiteY5-886" fmla="*/ 239120 h 248063"/>
                  <a:gd name="connsiteX0-887" fmla="*/ 13677 w 474382"/>
                  <a:gd name="connsiteY0-888" fmla="*/ 239120 h 248063"/>
                  <a:gd name="connsiteX1-889" fmla="*/ 0 w 474382"/>
                  <a:gd name="connsiteY1-890" fmla="*/ 28785 h 248063"/>
                  <a:gd name="connsiteX2-891" fmla="*/ 316621 w 474382"/>
                  <a:gd name="connsiteY2-892" fmla="*/ 3269 h 248063"/>
                  <a:gd name="connsiteX3-893" fmla="*/ 474382 w 474382"/>
                  <a:gd name="connsiteY3-894" fmla="*/ 103931 h 248063"/>
                  <a:gd name="connsiteX4-895" fmla="*/ 259081 w 474382"/>
                  <a:gd name="connsiteY4-896" fmla="*/ 247707 h 248063"/>
                  <a:gd name="connsiteX5-897" fmla="*/ 13677 w 474382"/>
                  <a:gd name="connsiteY5-898" fmla="*/ 239120 h 248063"/>
                  <a:gd name="connsiteX0-899" fmla="*/ 13677 w 474382"/>
                  <a:gd name="connsiteY0-900" fmla="*/ 239120 h 256090"/>
                  <a:gd name="connsiteX1-901" fmla="*/ 0 w 474382"/>
                  <a:gd name="connsiteY1-902" fmla="*/ 28785 h 256090"/>
                  <a:gd name="connsiteX2-903" fmla="*/ 316621 w 474382"/>
                  <a:gd name="connsiteY2-904" fmla="*/ 3269 h 256090"/>
                  <a:gd name="connsiteX3-905" fmla="*/ 474382 w 474382"/>
                  <a:gd name="connsiteY3-906" fmla="*/ 103931 h 256090"/>
                  <a:gd name="connsiteX4-907" fmla="*/ 265900 w 474382"/>
                  <a:gd name="connsiteY4-908" fmla="*/ 255786 h 256090"/>
                  <a:gd name="connsiteX5-909" fmla="*/ 13677 w 474382"/>
                  <a:gd name="connsiteY5-910" fmla="*/ 239120 h 256090"/>
                  <a:gd name="connsiteX0-911" fmla="*/ 13677 w 474382"/>
                  <a:gd name="connsiteY0-912" fmla="*/ 244949 h 261919"/>
                  <a:gd name="connsiteX1-913" fmla="*/ 0 w 474382"/>
                  <a:gd name="connsiteY1-914" fmla="*/ 34614 h 261919"/>
                  <a:gd name="connsiteX2-915" fmla="*/ 307860 w 474382"/>
                  <a:gd name="connsiteY2-916" fmla="*/ 2791 h 261919"/>
                  <a:gd name="connsiteX3-917" fmla="*/ 474382 w 474382"/>
                  <a:gd name="connsiteY3-918" fmla="*/ 109760 h 261919"/>
                  <a:gd name="connsiteX4-919" fmla="*/ 265900 w 474382"/>
                  <a:gd name="connsiteY4-920" fmla="*/ 261615 h 261919"/>
                  <a:gd name="connsiteX5-921" fmla="*/ 13677 w 474382"/>
                  <a:gd name="connsiteY5-922" fmla="*/ 244949 h 261919"/>
                  <a:gd name="connsiteX0-923" fmla="*/ 13677 w 474382"/>
                  <a:gd name="connsiteY0-924" fmla="*/ 244949 h 262531"/>
                  <a:gd name="connsiteX1-925" fmla="*/ 0 w 474382"/>
                  <a:gd name="connsiteY1-926" fmla="*/ 34614 h 262531"/>
                  <a:gd name="connsiteX2-927" fmla="*/ 307860 w 474382"/>
                  <a:gd name="connsiteY2-928" fmla="*/ 2791 h 262531"/>
                  <a:gd name="connsiteX3-929" fmla="*/ 474382 w 474382"/>
                  <a:gd name="connsiteY3-930" fmla="*/ 109760 h 262531"/>
                  <a:gd name="connsiteX4-931" fmla="*/ 265900 w 474382"/>
                  <a:gd name="connsiteY4-932" fmla="*/ 261615 h 262531"/>
                  <a:gd name="connsiteX5-933" fmla="*/ 13677 w 474382"/>
                  <a:gd name="connsiteY5-934" fmla="*/ 244949 h 262531"/>
                  <a:gd name="connsiteX0-935" fmla="*/ 13677 w 474382"/>
                  <a:gd name="connsiteY0-936" fmla="*/ 244949 h 262531"/>
                  <a:gd name="connsiteX1-937" fmla="*/ 0 w 474382"/>
                  <a:gd name="connsiteY1-938" fmla="*/ 34614 h 262531"/>
                  <a:gd name="connsiteX2-939" fmla="*/ 307860 w 474382"/>
                  <a:gd name="connsiteY2-940" fmla="*/ 2791 h 262531"/>
                  <a:gd name="connsiteX3-941" fmla="*/ 474382 w 474382"/>
                  <a:gd name="connsiteY3-942" fmla="*/ 109760 h 262531"/>
                  <a:gd name="connsiteX4-943" fmla="*/ 265900 w 474382"/>
                  <a:gd name="connsiteY4-944" fmla="*/ 261615 h 262531"/>
                  <a:gd name="connsiteX5-945" fmla="*/ 13677 w 474382"/>
                  <a:gd name="connsiteY5-946" fmla="*/ 244949 h 262531"/>
                  <a:gd name="connsiteX0-947" fmla="*/ 13677 w 477045"/>
                  <a:gd name="connsiteY0-948" fmla="*/ 244949 h 262531"/>
                  <a:gd name="connsiteX1-949" fmla="*/ 0 w 477045"/>
                  <a:gd name="connsiteY1-950" fmla="*/ 34614 h 262531"/>
                  <a:gd name="connsiteX2-951" fmla="*/ 307860 w 477045"/>
                  <a:gd name="connsiteY2-952" fmla="*/ 2791 h 262531"/>
                  <a:gd name="connsiteX3-953" fmla="*/ 474382 w 477045"/>
                  <a:gd name="connsiteY3-954" fmla="*/ 109760 h 262531"/>
                  <a:gd name="connsiteX4-955" fmla="*/ 265900 w 477045"/>
                  <a:gd name="connsiteY4-956" fmla="*/ 261615 h 262531"/>
                  <a:gd name="connsiteX5-957" fmla="*/ 13677 w 477045"/>
                  <a:gd name="connsiteY5-958" fmla="*/ 244949 h 262531"/>
                  <a:gd name="connsiteX0-959" fmla="*/ 13677 w 474469"/>
                  <a:gd name="connsiteY0-960" fmla="*/ 244949 h 262531"/>
                  <a:gd name="connsiteX1-961" fmla="*/ 0 w 474469"/>
                  <a:gd name="connsiteY1-962" fmla="*/ 34614 h 262531"/>
                  <a:gd name="connsiteX2-963" fmla="*/ 307860 w 474469"/>
                  <a:gd name="connsiteY2-964" fmla="*/ 2791 h 262531"/>
                  <a:gd name="connsiteX3-965" fmla="*/ 474382 w 474469"/>
                  <a:gd name="connsiteY3-966" fmla="*/ 109760 h 262531"/>
                  <a:gd name="connsiteX4-967" fmla="*/ 265900 w 474469"/>
                  <a:gd name="connsiteY4-968" fmla="*/ 261615 h 262531"/>
                  <a:gd name="connsiteX5-969" fmla="*/ 13677 w 474469"/>
                  <a:gd name="connsiteY5-970" fmla="*/ 244949 h 262531"/>
                  <a:gd name="connsiteX0-971" fmla="*/ 13677 w 474388"/>
                  <a:gd name="connsiteY0-972" fmla="*/ 244949 h 261315"/>
                  <a:gd name="connsiteX1-973" fmla="*/ 0 w 474388"/>
                  <a:gd name="connsiteY1-974" fmla="*/ 34614 h 261315"/>
                  <a:gd name="connsiteX2-975" fmla="*/ 307860 w 474388"/>
                  <a:gd name="connsiteY2-976" fmla="*/ 2791 h 261315"/>
                  <a:gd name="connsiteX3-977" fmla="*/ 474382 w 474388"/>
                  <a:gd name="connsiteY3-978" fmla="*/ 109760 h 261315"/>
                  <a:gd name="connsiteX4-979" fmla="*/ 302603 w 474388"/>
                  <a:gd name="connsiteY4-980" fmla="*/ 260288 h 261315"/>
                  <a:gd name="connsiteX5-981" fmla="*/ 13677 w 474388"/>
                  <a:gd name="connsiteY5-982" fmla="*/ 244949 h 261315"/>
                  <a:gd name="connsiteX0-983" fmla="*/ 13677 w 474388"/>
                  <a:gd name="connsiteY0-984" fmla="*/ 244949 h 264642"/>
                  <a:gd name="connsiteX1-985" fmla="*/ 0 w 474388"/>
                  <a:gd name="connsiteY1-986" fmla="*/ 34614 h 264642"/>
                  <a:gd name="connsiteX2-987" fmla="*/ 307860 w 474388"/>
                  <a:gd name="connsiteY2-988" fmla="*/ 2791 h 264642"/>
                  <a:gd name="connsiteX3-989" fmla="*/ 474382 w 474388"/>
                  <a:gd name="connsiteY3-990" fmla="*/ 109760 h 264642"/>
                  <a:gd name="connsiteX4-991" fmla="*/ 302603 w 474388"/>
                  <a:gd name="connsiteY4-992" fmla="*/ 260288 h 264642"/>
                  <a:gd name="connsiteX5-993" fmla="*/ 13677 w 474388"/>
                  <a:gd name="connsiteY5-994" fmla="*/ 244949 h 264642"/>
                  <a:gd name="connsiteX0-995" fmla="*/ 13677 w 474595"/>
                  <a:gd name="connsiteY0-996" fmla="*/ 244949 h 252517"/>
                  <a:gd name="connsiteX1-997" fmla="*/ 0 w 474595"/>
                  <a:gd name="connsiteY1-998" fmla="*/ 34614 h 252517"/>
                  <a:gd name="connsiteX2-999" fmla="*/ 307860 w 474595"/>
                  <a:gd name="connsiteY2-1000" fmla="*/ 2791 h 252517"/>
                  <a:gd name="connsiteX3-1001" fmla="*/ 474382 w 474595"/>
                  <a:gd name="connsiteY3-1002" fmla="*/ 109760 h 252517"/>
                  <a:gd name="connsiteX4-1003" fmla="*/ 276321 w 474595"/>
                  <a:gd name="connsiteY4-1004" fmla="*/ 241368 h 252517"/>
                  <a:gd name="connsiteX5-1005" fmla="*/ 13677 w 474595"/>
                  <a:gd name="connsiteY5-1006" fmla="*/ 244949 h 252517"/>
                  <a:gd name="connsiteX0-1007" fmla="*/ 13677 w 474595"/>
                  <a:gd name="connsiteY0-1008" fmla="*/ 244949 h 248262"/>
                  <a:gd name="connsiteX1-1009" fmla="*/ 0 w 474595"/>
                  <a:gd name="connsiteY1-1010" fmla="*/ 34614 h 248262"/>
                  <a:gd name="connsiteX2-1011" fmla="*/ 307860 w 474595"/>
                  <a:gd name="connsiteY2-1012" fmla="*/ 2791 h 248262"/>
                  <a:gd name="connsiteX3-1013" fmla="*/ 474382 w 474595"/>
                  <a:gd name="connsiteY3-1014" fmla="*/ 109760 h 248262"/>
                  <a:gd name="connsiteX4-1015" fmla="*/ 276321 w 474595"/>
                  <a:gd name="connsiteY4-1016" fmla="*/ 241368 h 248262"/>
                  <a:gd name="connsiteX5-1017" fmla="*/ 13677 w 474595"/>
                  <a:gd name="connsiteY5-1018" fmla="*/ 244949 h 248262"/>
                  <a:gd name="connsiteX0-1019" fmla="*/ 13677 w 474534"/>
                  <a:gd name="connsiteY0-1020" fmla="*/ 244949 h 252418"/>
                  <a:gd name="connsiteX1-1021" fmla="*/ 0 w 474534"/>
                  <a:gd name="connsiteY1-1022" fmla="*/ 34614 h 252418"/>
                  <a:gd name="connsiteX2-1023" fmla="*/ 307860 w 474534"/>
                  <a:gd name="connsiteY2-1024" fmla="*/ 2791 h 252418"/>
                  <a:gd name="connsiteX3-1025" fmla="*/ 474382 w 474534"/>
                  <a:gd name="connsiteY3-1026" fmla="*/ 109760 h 252418"/>
                  <a:gd name="connsiteX4-1027" fmla="*/ 281435 w 474534"/>
                  <a:gd name="connsiteY4-1028" fmla="*/ 247428 h 252418"/>
                  <a:gd name="connsiteX5-1029" fmla="*/ 13677 w 474534"/>
                  <a:gd name="connsiteY5-1030" fmla="*/ 244949 h 252418"/>
                  <a:gd name="connsiteX0-1031" fmla="*/ 13677 w 474501"/>
                  <a:gd name="connsiteY0-1032" fmla="*/ 244949 h 245158"/>
                  <a:gd name="connsiteX1-1033" fmla="*/ 0 w 474501"/>
                  <a:gd name="connsiteY1-1034" fmla="*/ 34614 h 245158"/>
                  <a:gd name="connsiteX2-1035" fmla="*/ 307860 w 474501"/>
                  <a:gd name="connsiteY2-1036" fmla="*/ 2791 h 245158"/>
                  <a:gd name="connsiteX3-1037" fmla="*/ 474382 w 474501"/>
                  <a:gd name="connsiteY3-1038" fmla="*/ 109760 h 245158"/>
                  <a:gd name="connsiteX4-1039" fmla="*/ 284562 w 474501"/>
                  <a:gd name="connsiteY4-1040" fmla="*/ 226689 h 245158"/>
                  <a:gd name="connsiteX5-1041" fmla="*/ 13677 w 474501"/>
                  <a:gd name="connsiteY5-1042" fmla="*/ 244949 h 245158"/>
                  <a:gd name="connsiteX0-1043" fmla="*/ 13677 w 474551"/>
                  <a:gd name="connsiteY0-1044" fmla="*/ 244949 h 248405"/>
                  <a:gd name="connsiteX1-1045" fmla="*/ 0 w 474551"/>
                  <a:gd name="connsiteY1-1046" fmla="*/ 34614 h 248405"/>
                  <a:gd name="connsiteX2-1047" fmla="*/ 307860 w 474551"/>
                  <a:gd name="connsiteY2-1048" fmla="*/ 2791 h 248405"/>
                  <a:gd name="connsiteX3-1049" fmla="*/ 474382 w 474551"/>
                  <a:gd name="connsiteY3-1050" fmla="*/ 109760 h 248405"/>
                  <a:gd name="connsiteX4-1051" fmla="*/ 279967 w 474551"/>
                  <a:gd name="connsiteY4-1052" fmla="*/ 241615 h 248405"/>
                  <a:gd name="connsiteX5-1053" fmla="*/ 13677 w 474551"/>
                  <a:gd name="connsiteY5-1054" fmla="*/ 244949 h 248405"/>
                  <a:gd name="connsiteX0-1055" fmla="*/ 13677 w 474567"/>
                  <a:gd name="connsiteY0-1056" fmla="*/ 236139 h 239595"/>
                  <a:gd name="connsiteX1-1057" fmla="*/ 0 w 474567"/>
                  <a:gd name="connsiteY1-1058" fmla="*/ 25804 h 239595"/>
                  <a:gd name="connsiteX2-1059" fmla="*/ 309092 w 474567"/>
                  <a:gd name="connsiteY2-1060" fmla="*/ 3588 h 239595"/>
                  <a:gd name="connsiteX3-1061" fmla="*/ 474382 w 474567"/>
                  <a:gd name="connsiteY3-1062" fmla="*/ 100950 h 239595"/>
                  <a:gd name="connsiteX4-1063" fmla="*/ 279967 w 474567"/>
                  <a:gd name="connsiteY4-1064" fmla="*/ 232805 h 239595"/>
                  <a:gd name="connsiteX5-1065" fmla="*/ 13677 w 474567"/>
                  <a:gd name="connsiteY5-1066" fmla="*/ 236139 h 239595"/>
                  <a:gd name="connsiteX0-1067" fmla="*/ 13677 w 475514"/>
                  <a:gd name="connsiteY0-1068" fmla="*/ 236139 h 248250"/>
                  <a:gd name="connsiteX1-1069" fmla="*/ 0 w 475514"/>
                  <a:gd name="connsiteY1-1070" fmla="*/ 25804 h 248250"/>
                  <a:gd name="connsiteX2-1071" fmla="*/ 309092 w 475514"/>
                  <a:gd name="connsiteY2-1072" fmla="*/ 3588 h 248250"/>
                  <a:gd name="connsiteX3-1073" fmla="*/ 474382 w 475514"/>
                  <a:gd name="connsiteY3-1074" fmla="*/ 100950 h 248250"/>
                  <a:gd name="connsiteX4-1075" fmla="*/ 231997 w 475514"/>
                  <a:gd name="connsiteY4-1076" fmla="*/ 244307 h 248250"/>
                  <a:gd name="connsiteX5-1077" fmla="*/ 13677 w 475514"/>
                  <a:gd name="connsiteY5-1078" fmla="*/ 236139 h 248250"/>
                  <a:gd name="connsiteX0-1079" fmla="*/ 13677 w 475154"/>
                  <a:gd name="connsiteY0-1080" fmla="*/ 236139 h 241307"/>
                  <a:gd name="connsiteX1-1081" fmla="*/ 0 w 475154"/>
                  <a:gd name="connsiteY1-1082" fmla="*/ 25804 h 241307"/>
                  <a:gd name="connsiteX2-1083" fmla="*/ 309092 w 475154"/>
                  <a:gd name="connsiteY2-1084" fmla="*/ 3588 h 241307"/>
                  <a:gd name="connsiteX3-1085" fmla="*/ 474382 w 475154"/>
                  <a:gd name="connsiteY3-1086" fmla="*/ 100950 h 241307"/>
                  <a:gd name="connsiteX4-1087" fmla="*/ 246724 w 475154"/>
                  <a:gd name="connsiteY4-1088" fmla="*/ 235473 h 241307"/>
                  <a:gd name="connsiteX5-1089" fmla="*/ 13677 w 475154"/>
                  <a:gd name="connsiteY5-1090" fmla="*/ 236139 h 241307"/>
                  <a:gd name="connsiteX0-1091" fmla="*/ 13677 w 438798"/>
                  <a:gd name="connsiteY0-1092" fmla="*/ 237425 h 245881"/>
                  <a:gd name="connsiteX1-1093" fmla="*/ 0 w 438798"/>
                  <a:gd name="connsiteY1-1094" fmla="*/ 27090 h 245881"/>
                  <a:gd name="connsiteX2-1095" fmla="*/ 309092 w 438798"/>
                  <a:gd name="connsiteY2-1096" fmla="*/ 4874 h 245881"/>
                  <a:gd name="connsiteX3-1097" fmla="*/ 437716 w 438798"/>
                  <a:gd name="connsiteY3-1098" fmla="*/ 121877 h 245881"/>
                  <a:gd name="connsiteX4-1099" fmla="*/ 246724 w 438798"/>
                  <a:gd name="connsiteY4-1100" fmla="*/ 236759 h 245881"/>
                  <a:gd name="connsiteX5-1101" fmla="*/ 13677 w 438798"/>
                  <a:gd name="connsiteY5-1102" fmla="*/ 237425 h 245881"/>
                  <a:gd name="connsiteX0-1103" fmla="*/ 13677 w 438066"/>
                  <a:gd name="connsiteY0-1104" fmla="*/ 237425 h 240320"/>
                  <a:gd name="connsiteX1-1105" fmla="*/ 0 w 438066"/>
                  <a:gd name="connsiteY1-1106" fmla="*/ 27090 h 240320"/>
                  <a:gd name="connsiteX2-1107" fmla="*/ 309092 w 438066"/>
                  <a:gd name="connsiteY2-1108" fmla="*/ 4874 h 240320"/>
                  <a:gd name="connsiteX3-1109" fmla="*/ 437716 w 438066"/>
                  <a:gd name="connsiteY3-1110" fmla="*/ 121877 h 240320"/>
                  <a:gd name="connsiteX4-1111" fmla="*/ 335189 w 438066"/>
                  <a:gd name="connsiteY4-1112" fmla="*/ 227504 h 240320"/>
                  <a:gd name="connsiteX5-1113" fmla="*/ 13677 w 438066"/>
                  <a:gd name="connsiteY5-1114" fmla="*/ 237425 h 240320"/>
                  <a:gd name="connsiteX0-1115" fmla="*/ 13677 w 437803"/>
                  <a:gd name="connsiteY0-1116" fmla="*/ 228984 h 231879"/>
                  <a:gd name="connsiteX1-1117" fmla="*/ 0 w 437803"/>
                  <a:gd name="connsiteY1-1118" fmla="*/ 18649 h 231879"/>
                  <a:gd name="connsiteX2-1119" fmla="*/ 345083 w 437803"/>
                  <a:gd name="connsiteY2-1120" fmla="*/ 6485 h 231879"/>
                  <a:gd name="connsiteX3-1121" fmla="*/ 437716 w 437803"/>
                  <a:gd name="connsiteY3-1122" fmla="*/ 113436 h 231879"/>
                  <a:gd name="connsiteX4-1123" fmla="*/ 335189 w 437803"/>
                  <a:gd name="connsiteY4-1124" fmla="*/ 219063 h 231879"/>
                  <a:gd name="connsiteX5-1125" fmla="*/ 13677 w 437803"/>
                  <a:gd name="connsiteY5-1126" fmla="*/ 228984 h 231879"/>
                  <a:gd name="connsiteX0-1127" fmla="*/ 11973 w 437803"/>
                  <a:gd name="connsiteY0-1128" fmla="*/ 226964 h 230730"/>
                  <a:gd name="connsiteX1-1129" fmla="*/ 0 w 437803"/>
                  <a:gd name="connsiteY1-1130" fmla="*/ 18649 h 230730"/>
                  <a:gd name="connsiteX2-1131" fmla="*/ 345083 w 437803"/>
                  <a:gd name="connsiteY2-1132" fmla="*/ 6485 h 230730"/>
                  <a:gd name="connsiteX3-1133" fmla="*/ 437716 w 437803"/>
                  <a:gd name="connsiteY3-1134" fmla="*/ 113436 h 230730"/>
                  <a:gd name="connsiteX4-1135" fmla="*/ 335189 w 437803"/>
                  <a:gd name="connsiteY4-1136" fmla="*/ 219063 h 230730"/>
                  <a:gd name="connsiteX5-1137" fmla="*/ 11973 w 437803"/>
                  <a:gd name="connsiteY5-1138" fmla="*/ 226964 h 230730"/>
                  <a:gd name="connsiteX0-1139" fmla="*/ 1034 w 426859"/>
                  <a:gd name="connsiteY0-1140" fmla="*/ 226759 h 230525"/>
                  <a:gd name="connsiteX1-1141" fmla="*/ 0 w 426859"/>
                  <a:gd name="connsiteY1-1142" fmla="*/ 19184 h 230525"/>
                  <a:gd name="connsiteX2-1143" fmla="*/ 334144 w 426859"/>
                  <a:gd name="connsiteY2-1144" fmla="*/ 6280 h 230525"/>
                  <a:gd name="connsiteX3-1145" fmla="*/ 426777 w 426859"/>
                  <a:gd name="connsiteY3-1146" fmla="*/ 113231 h 230525"/>
                  <a:gd name="connsiteX4-1147" fmla="*/ 324250 w 426859"/>
                  <a:gd name="connsiteY4-1148" fmla="*/ 218858 h 230525"/>
                  <a:gd name="connsiteX5-1149" fmla="*/ 1034 w 426859"/>
                  <a:gd name="connsiteY5-1150" fmla="*/ 226759 h 230525"/>
                  <a:gd name="connsiteX0-1151" fmla="*/ 1034 w 426858"/>
                  <a:gd name="connsiteY0-1152" fmla="*/ 226759 h 235175"/>
                  <a:gd name="connsiteX1-1153" fmla="*/ 0 w 426858"/>
                  <a:gd name="connsiteY1-1154" fmla="*/ 19184 h 235175"/>
                  <a:gd name="connsiteX2-1155" fmla="*/ 334144 w 426858"/>
                  <a:gd name="connsiteY2-1156" fmla="*/ 6280 h 235175"/>
                  <a:gd name="connsiteX3-1157" fmla="*/ 426777 w 426858"/>
                  <a:gd name="connsiteY3-1158" fmla="*/ 113231 h 235175"/>
                  <a:gd name="connsiteX4-1159" fmla="*/ 324250 w 426858"/>
                  <a:gd name="connsiteY4-1160" fmla="*/ 218858 h 235175"/>
                  <a:gd name="connsiteX5-1161" fmla="*/ 1034 w 426858"/>
                  <a:gd name="connsiteY5-1162" fmla="*/ 226759 h 235175"/>
                  <a:gd name="connsiteX0-1163" fmla="*/ 1034 w 426858"/>
                  <a:gd name="connsiteY0-1164" fmla="*/ 226759 h 231880"/>
                  <a:gd name="connsiteX1-1165" fmla="*/ 0 w 426858"/>
                  <a:gd name="connsiteY1-1166" fmla="*/ 19184 h 231880"/>
                  <a:gd name="connsiteX2-1167" fmla="*/ 334144 w 426858"/>
                  <a:gd name="connsiteY2-1168" fmla="*/ 6280 h 231880"/>
                  <a:gd name="connsiteX3-1169" fmla="*/ 426777 w 426858"/>
                  <a:gd name="connsiteY3-1170" fmla="*/ 113231 h 231880"/>
                  <a:gd name="connsiteX4-1171" fmla="*/ 324250 w 426858"/>
                  <a:gd name="connsiteY4-1172" fmla="*/ 218858 h 231880"/>
                  <a:gd name="connsiteX5-1173" fmla="*/ 1034 w 426858"/>
                  <a:gd name="connsiteY5-1174" fmla="*/ 226759 h 231880"/>
                  <a:gd name="connsiteX0-1175" fmla="*/ 1034 w 426858"/>
                  <a:gd name="connsiteY0-1176" fmla="*/ 226759 h 231880"/>
                  <a:gd name="connsiteX1-1177" fmla="*/ 0 w 426858"/>
                  <a:gd name="connsiteY1-1178" fmla="*/ 19184 h 231880"/>
                  <a:gd name="connsiteX2-1179" fmla="*/ 334144 w 426858"/>
                  <a:gd name="connsiteY2-1180" fmla="*/ 6280 h 231880"/>
                  <a:gd name="connsiteX3-1181" fmla="*/ 426777 w 426858"/>
                  <a:gd name="connsiteY3-1182" fmla="*/ 113231 h 231880"/>
                  <a:gd name="connsiteX4-1183" fmla="*/ 324250 w 426858"/>
                  <a:gd name="connsiteY4-1184" fmla="*/ 218858 h 231880"/>
                  <a:gd name="connsiteX5-1185" fmla="*/ 1034 w 426858"/>
                  <a:gd name="connsiteY5-1186" fmla="*/ 226759 h 231880"/>
                  <a:gd name="connsiteX0-1187" fmla="*/ 1034 w 426858"/>
                  <a:gd name="connsiteY0-1188" fmla="*/ 225557 h 230678"/>
                  <a:gd name="connsiteX1-1189" fmla="*/ 0 w 426858"/>
                  <a:gd name="connsiteY1-1190" fmla="*/ 17982 h 230678"/>
                  <a:gd name="connsiteX2-1191" fmla="*/ 334144 w 426858"/>
                  <a:gd name="connsiteY2-1192" fmla="*/ 5078 h 230678"/>
                  <a:gd name="connsiteX3-1193" fmla="*/ 426777 w 426858"/>
                  <a:gd name="connsiteY3-1194" fmla="*/ 112029 h 230678"/>
                  <a:gd name="connsiteX4-1195" fmla="*/ 324250 w 426858"/>
                  <a:gd name="connsiteY4-1196" fmla="*/ 217656 h 230678"/>
                  <a:gd name="connsiteX5-1197" fmla="*/ 1034 w 426858"/>
                  <a:gd name="connsiteY5-1198" fmla="*/ 225557 h 230678"/>
                  <a:gd name="connsiteX0-1199" fmla="*/ 1034 w 426777"/>
                  <a:gd name="connsiteY0-1200" fmla="*/ 226195 h 231316"/>
                  <a:gd name="connsiteX1-1201" fmla="*/ 0 w 426777"/>
                  <a:gd name="connsiteY1-1202" fmla="*/ 18620 h 231316"/>
                  <a:gd name="connsiteX2-1203" fmla="*/ 323205 w 426777"/>
                  <a:gd name="connsiteY2-1204" fmla="*/ 4977 h 231316"/>
                  <a:gd name="connsiteX3-1205" fmla="*/ 426777 w 426777"/>
                  <a:gd name="connsiteY3-1206" fmla="*/ 112667 h 231316"/>
                  <a:gd name="connsiteX4-1207" fmla="*/ 324250 w 426777"/>
                  <a:gd name="connsiteY4-1208" fmla="*/ 218294 h 231316"/>
                  <a:gd name="connsiteX5-1209" fmla="*/ 1034 w 426777"/>
                  <a:gd name="connsiteY5-1210" fmla="*/ 226195 h 231316"/>
                  <a:gd name="connsiteX0-1211" fmla="*/ 1034 w 426880"/>
                  <a:gd name="connsiteY0-1212" fmla="*/ 226195 h 230872"/>
                  <a:gd name="connsiteX1-1213" fmla="*/ 0 w 426880"/>
                  <a:gd name="connsiteY1-1214" fmla="*/ 18620 h 230872"/>
                  <a:gd name="connsiteX2-1215" fmla="*/ 323205 w 426880"/>
                  <a:gd name="connsiteY2-1216" fmla="*/ 4977 h 230872"/>
                  <a:gd name="connsiteX3-1217" fmla="*/ 426777 w 426880"/>
                  <a:gd name="connsiteY3-1218" fmla="*/ 112667 h 230872"/>
                  <a:gd name="connsiteX4-1219" fmla="*/ 309664 w 426880"/>
                  <a:gd name="connsiteY4-1220" fmla="*/ 217308 h 230872"/>
                  <a:gd name="connsiteX5-1221" fmla="*/ 1034 w 426880"/>
                  <a:gd name="connsiteY5-1222" fmla="*/ 226195 h 2308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426880" h="230872">
                    <a:moveTo>
                      <a:pt x="1034" y="226195"/>
                    </a:moveTo>
                    <a:cubicBezTo>
                      <a:pt x="20733" y="140630"/>
                      <a:pt x="13038" y="76580"/>
                      <a:pt x="0" y="18620"/>
                    </a:cubicBezTo>
                    <a:cubicBezTo>
                      <a:pt x="42349" y="15365"/>
                      <a:pt x="252075" y="-10698"/>
                      <a:pt x="323205" y="4977"/>
                    </a:cubicBezTo>
                    <a:cubicBezTo>
                      <a:pt x="394335" y="20652"/>
                      <a:pt x="429034" y="77279"/>
                      <a:pt x="426777" y="112667"/>
                    </a:cubicBezTo>
                    <a:cubicBezTo>
                      <a:pt x="424520" y="148056"/>
                      <a:pt x="380621" y="198387"/>
                      <a:pt x="309664" y="217308"/>
                    </a:cubicBezTo>
                    <a:cubicBezTo>
                      <a:pt x="238707" y="236229"/>
                      <a:pt x="33251" y="231420"/>
                      <a:pt x="1034" y="226195"/>
                    </a:cubicBezTo>
                    <a:close/>
                  </a:path>
                </a:pathLst>
              </a:custGeom>
              <a:solidFill>
                <a:srgbClr val="000000">
                  <a:lumMod val="75000"/>
                  <a:lumOff val="2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perspectiveFront" fov="0">
                  <a:rot lat="0" lon="0" rev="0"/>
                </a:camera>
                <a:lightRig rig="threePt" dir="t"/>
              </a:scene3d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8" name="TextBox 48">
            <a:extLst>
              <a:ext uri="{FF2B5EF4-FFF2-40B4-BE49-F238E27FC236}">
                <a16:creationId xmlns:a16="http://schemas.microsoft.com/office/drawing/2014/main" id="{7E5D3EE3-AAA0-EF4C-8D28-D9E2ACB18268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Conclusion</a:t>
            </a:r>
          </a:p>
        </p:txBody>
      </p:sp>
      <p:sp>
        <p:nvSpPr>
          <p:cNvPr id="19" name="graduation-cap_16905">
            <a:extLst>
              <a:ext uri="{FF2B5EF4-FFF2-40B4-BE49-F238E27FC236}">
                <a16:creationId xmlns:a16="http://schemas.microsoft.com/office/drawing/2014/main" id="{736EA569-3BE6-C425-25EF-D2FDB60ABAC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F81151-1404-690E-03A5-B1DF470EC661}"/>
              </a:ext>
            </a:extLst>
          </p:cNvPr>
          <p:cNvSpPr txBox="1"/>
          <p:nvPr/>
        </p:nvSpPr>
        <p:spPr>
          <a:xfrm>
            <a:off x="4057731" y="1203945"/>
            <a:ext cx="474599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arly detection of </a:t>
            </a:r>
            <a:r>
              <a:rPr lang="en-US" sz="1400" u="none" strike="noStrike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colon cancer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using </a:t>
            </a:r>
            <a:r>
              <a:rPr lang="en-US" sz="1400" u="none" strike="noStrike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classification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segmentation techniques.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Our results surpassed those reported in previous research papers</a:t>
            </a:r>
            <a:r>
              <a:rPr lang="en-US" sz="14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were able to accurately identify tumors and the location of them in the colon.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 </a:t>
            </a:r>
            <a:r>
              <a:rPr lang="en-US" sz="1400" u="none" strike="noStrike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has the potential to improve patient outcomes, by allowing for </a:t>
            </a:r>
            <a:r>
              <a:rPr lang="en-US" sz="1400" u="none" strike="noStrike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prompt treatment</a:t>
            </a:r>
            <a:r>
              <a:rPr lang="en-US" sz="1400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potentially preventing the cancer from spreading.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BFC7735E-9794-C00C-B160-209F407D6B75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38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730536" y="483518"/>
            <a:ext cx="6984776" cy="544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b="1" i="1" dirty="0">
              <a:solidFill>
                <a:srgbClr val="3B4761"/>
              </a:solidFill>
              <a:latin typeface="+mn-lt"/>
              <a:cs typeface="Aharoni" panose="02010803020104030203" pitchFamily="2" charset="-79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Boesch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G. (2023, January 1). A complete guide to Image Classification in 2023. viso.ai. Retrieved February 12, 2023,Jha, D. et al. (2020). Kvasir-SEG: A Segmented Polyp Dataset. In: , et al.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MultiMedia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Modeling. MMM 2020. Lecture Notes in Computer Science(), vol 11962. Springer, Cham.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Common cancer sites - cancer stat facts. SEER. (n.d.). Retrieved February 17, 2023.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Dheir.M.S&amp;Abu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naser.S.S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(2022)International Journal of Academic Engineering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Research,"Classification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of Anomalies in Gastrointestinal Tract Using Deep Learning”(6)3,:15-28.</a:t>
            </a: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Jha, D.,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Smedsrud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P. H., Johansen, D., de Lange, T., Johansen, H. D., Halvorsen, P., &amp;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Riegler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M. A. (2021). A Comprehensive Study on Colorectal Polyp Segmentation With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ResUNet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++, Conditional Random Field and Test-Time Augmentation. IEEE journal of biomedical and health informatics, 25(6), 2029–2040.</a:t>
            </a: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Jha, D.,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Smedsrud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P. H.,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Riegler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M. A., Johansen, D., De Lange, T., Halvorsen, P., &amp; Johansen, H. D. (2019, December).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Resunet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++: An advanced architecture for medical image segmentation. In 2019 IEEE International Symposium on Multimedia (ISM) (pp. 225-2255). IEEE.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Konstantin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Pogorelov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Kristin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Ranheim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Randel, Carsten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Griwodz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Sigrun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Losada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Eskeland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Thomas de Lange, Dag Johansen,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Concetto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Spampinato, Duc-Tien Dang-Nguyen, Mathias Lux, Peter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Thelin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Schmidt, Michael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Riegler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and Pal Halvorsen. 2017. KVASIR: A Multi-Class Image Dataset for Computer Aided Gastrointestinal Disease.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Pogorelov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Konstantin &amp; Randel, Kristin &amp;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Griwodz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Carsten &amp; de Lange, Thomas &amp;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Eskeland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Sigrun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&amp; Johansen, Dag &amp; Spampinato,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Concetto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&amp; Dang Nguyen, Duc Tien &amp; Lux, Mathias &amp; Schmidt, Peter &amp;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Riegler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Michael &amp; Halvorsen,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Pål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. (2017). KVASIR: A Multi-Class Image Dataset for Computer Aided Gastrointestinal Disease Detection. 10.1145/3083187.3083212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ZhiFei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Lai,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HuiFang</a:t>
            </a:r>
            <a:r>
              <a:rPr lang="en-US" sz="900" b="1" dirty="0">
                <a:solidFill>
                  <a:srgbClr val="3B476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 Deng, "Medical Image Classification Based on Deep Features Extracted by Deep Model and Statistic Feature Fusion with Multilayer Perceptron‬", Computational Intelligence and Neuroscience, vol. 2018, Article ID 2061516, 13 pages, 2018.</a:t>
            </a: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  </a:t>
            </a: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Zhou, Z., Rahman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Siddiquee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M.M.,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Tajbakhsh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, N., Liang, J. (2018). </a:t>
            </a:r>
            <a:r>
              <a:rPr lang="en-US" sz="900" b="1" dirty="0" err="1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UNet</a:t>
            </a:r>
            <a:r>
              <a:rPr lang="en-US" sz="900" b="1" dirty="0">
                <a:solidFill>
                  <a:srgbClr val="3B476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++: A Nested U-Net Architecture for Medical Image Segmentation. In: , et al. Deep Learning in Medical Image Analysis and Multimodal Learning for Clinical Decision Support. DLMIA ML-CDS 2018 2018. Lecture Notes in Computer Science(), vol 11045. Springer, Cham.</a:t>
            </a:r>
            <a:endParaRPr lang="en-US" sz="900" b="1" dirty="0">
              <a:solidFill>
                <a:srgbClr val="3B476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3B4761"/>
                </a:solidFill>
                <a:latin typeface="+mn-lt"/>
                <a:cs typeface="Aharoni" panose="02010803020104030203" pitchFamily="2" charset="-79"/>
              </a:rPr>
              <a:t>	          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3B4761"/>
                </a:solidFill>
                <a:latin typeface="+mn-lt"/>
                <a:cs typeface="Aharoni" panose="02010803020104030203" pitchFamily="2" charset="-79"/>
              </a:rPr>
              <a:t>	               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3B4761"/>
                </a:solidFill>
                <a:latin typeface="+mn-lt"/>
                <a:cs typeface="Aharoni" panose="02010803020104030203" pitchFamily="2" charset="-79"/>
              </a:rPr>
              <a:t>	</a:t>
            </a:r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5B48B6F6-D8B9-F9C5-29E4-E43E78D3C28B}"/>
              </a:ext>
            </a:extLst>
          </p:cNvPr>
          <p:cNvSpPr txBox="1"/>
          <p:nvPr/>
        </p:nvSpPr>
        <p:spPr>
          <a:xfrm>
            <a:off x="971600" y="102393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References</a:t>
            </a:r>
          </a:p>
        </p:txBody>
      </p:sp>
      <p:sp>
        <p:nvSpPr>
          <p:cNvPr id="3" name="graduation-cap_16905">
            <a:extLst>
              <a:ext uri="{FF2B5EF4-FFF2-40B4-BE49-F238E27FC236}">
                <a16:creationId xmlns:a16="http://schemas.microsoft.com/office/drawing/2014/main" id="{30BC72BE-CA24-ECBD-0EF4-97BE928AA38A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227599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2FD34-1783-0856-9DB8-33ECCE0D58D4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39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8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b70590b-1cdb-4d11-a47e-5179ab2544c3">
            <a:extLst>
              <a:ext uri="{FF2B5EF4-FFF2-40B4-BE49-F238E27FC236}">
                <a16:creationId xmlns:a16="http://schemas.microsoft.com/office/drawing/2014/main" id="{01794FEB-0910-60D0-44CF-93C231378D76}"/>
              </a:ext>
            </a:extLst>
          </p:cNvPr>
          <p:cNvGrpSpPr>
            <a:grpSpLocks noChangeAspect="1"/>
          </p:cNvGrpSpPr>
          <p:nvPr/>
        </p:nvGrpSpPr>
        <p:grpSpPr>
          <a:xfrm>
            <a:off x="712008" y="1059582"/>
            <a:ext cx="5978997" cy="3350201"/>
            <a:chOff x="1234051" y="1395219"/>
            <a:chExt cx="7971994" cy="4466935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id="{92A6FCD8-792F-D863-70FA-5A57FDDAC093}"/>
                </a:ext>
              </a:extLst>
            </p:cNvPr>
            <p:cNvGrpSpPr/>
            <p:nvPr/>
          </p:nvGrpSpPr>
          <p:grpSpPr>
            <a:xfrm>
              <a:off x="3692585" y="1395219"/>
              <a:ext cx="4712139" cy="4466935"/>
              <a:chOff x="71460" y="1228065"/>
              <a:chExt cx="4712139" cy="4466935"/>
            </a:xfrm>
          </p:grpSpPr>
          <p:sp>
            <p:nvSpPr>
              <p:cNvPr id="25" name="Freeform: Shape 5">
                <a:extLst>
                  <a:ext uri="{FF2B5EF4-FFF2-40B4-BE49-F238E27FC236}">
                    <a16:creationId xmlns:a16="http://schemas.microsoft.com/office/drawing/2014/main" id="{E5202CD7-75C1-EC20-3794-545CE996AAAB}"/>
                  </a:ext>
                </a:extLst>
              </p:cNvPr>
              <p:cNvSpPr/>
              <p:nvPr/>
            </p:nvSpPr>
            <p:spPr>
              <a:xfrm>
                <a:off x="2291693" y="3576097"/>
                <a:ext cx="1158773" cy="1142941"/>
              </a:xfrm>
              <a:custGeom>
                <a:avLst/>
                <a:gdLst>
                  <a:gd name="connsiteX0" fmla="*/ 0 w 1158773"/>
                  <a:gd name="connsiteY0" fmla="*/ 0 h 1142941"/>
                  <a:gd name="connsiteX1" fmla="*/ 1158773 w 1158773"/>
                  <a:gd name="connsiteY1" fmla="*/ 0 h 1142941"/>
                  <a:gd name="connsiteX2" fmla="*/ 1153114 w 1158773"/>
                  <a:gd name="connsiteY2" fmla="*/ 112081 h 1142941"/>
                  <a:gd name="connsiteX3" fmla="*/ 10779 w 1158773"/>
                  <a:gd name="connsiteY3" fmla="*/ 1142941 h 1142941"/>
                  <a:gd name="connsiteX4" fmla="*/ 0 w 1158773"/>
                  <a:gd name="connsiteY4" fmla="*/ 1142397 h 114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773" h="1142941">
                    <a:moveTo>
                      <a:pt x="0" y="0"/>
                    </a:moveTo>
                    <a:lnTo>
                      <a:pt x="1158773" y="0"/>
                    </a:lnTo>
                    <a:lnTo>
                      <a:pt x="1153114" y="112081"/>
                    </a:lnTo>
                    <a:cubicBezTo>
                      <a:pt x="1094311" y="691100"/>
                      <a:pt x="605312" y="1142941"/>
                      <a:pt x="10779" y="1142941"/>
                    </a:cubicBezTo>
                    <a:lnTo>
                      <a:pt x="0" y="11423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6">
                <a:extLst>
                  <a:ext uri="{FF2B5EF4-FFF2-40B4-BE49-F238E27FC236}">
                    <a16:creationId xmlns:a16="http://schemas.microsoft.com/office/drawing/2014/main" id="{10DD79B5-D136-4FD5-3991-751982D74052}"/>
                  </a:ext>
                </a:extLst>
              </p:cNvPr>
              <p:cNvSpPr/>
              <p:nvPr/>
            </p:nvSpPr>
            <p:spPr>
              <a:xfrm>
                <a:off x="2291559" y="2423600"/>
                <a:ext cx="1159042" cy="1153585"/>
              </a:xfrm>
              <a:custGeom>
                <a:avLst/>
                <a:gdLst>
                  <a:gd name="connsiteX0" fmla="*/ 10779 w 1159042"/>
                  <a:gd name="connsiteY0" fmla="*/ 0 h 1153585"/>
                  <a:gd name="connsiteX1" fmla="*/ 1159042 w 1159042"/>
                  <a:gd name="connsiteY1" fmla="*/ 1148263 h 1153585"/>
                  <a:gd name="connsiteX2" fmla="*/ 1158773 w 1159042"/>
                  <a:gd name="connsiteY2" fmla="*/ 1153585 h 1153585"/>
                  <a:gd name="connsiteX3" fmla="*/ 0 w 1159042"/>
                  <a:gd name="connsiteY3" fmla="*/ 1153585 h 1153585"/>
                  <a:gd name="connsiteX4" fmla="*/ 0 w 1159042"/>
                  <a:gd name="connsiteY4" fmla="*/ 544 h 11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042" h="1153585">
                    <a:moveTo>
                      <a:pt x="10779" y="0"/>
                    </a:moveTo>
                    <a:cubicBezTo>
                      <a:pt x="644947" y="0"/>
                      <a:pt x="1159042" y="514095"/>
                      <a:pt x="1159042" y="1148263"/>
                    </a:cubicBezTo>
                    <a:lnTo>
                      <a:pt x="1158773" y="1153585"/>
                    </a:lnTo>
                    <a:lnTo>
                      <a:pt x="0" y="1153585"/>
                    </a:lnTo>
                    <a:lnTo>
                      <a:pt x="0" y="5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7">
                <a:extLst>
                  <a:ext uri="{FF2B5EF4-FFF2-40B4-BE49-F238E27FC236}">
                    <a16:creationId xmlns:a16="http://schemas.microsoft.com/office/drawing/2014/main" id="{9C41AA86-8690-5CA8-69A3-257297E34260}"/>
                  </a:ext>
                </a:extLst>
              </p:cNvPr>
              <p:cNvSpPr/>
              <p:nvPr/>
            </p:nvSpPr>
            <p:spPr>
              <a:xfrm>
                <a:off x="1162119" y="3576097"/>
                <a:ext cx="1137258" cy="1142941"/>
              </a:xfrm>
              <a:custGeom>
                <a:avLst/>
                <a:gdLst>
                  <a:gd name="connsiteX0" fmla="*/ 0 w 1137258"/>
                  <a:gd name="connsiteY0" fmla="*/ 0 h 1142941"/>
                  <a:gd name="connsiteX1" fmla="*/ 1137258 w 1137258"/>
                  <a:gd name="connsiteY1" fmla="*/ 0 h 1142941"/>
                  <a:gd name="connsiteX2" fmla="*/ 1137258 w 1137258"/>
                  <a:gd name="connsiteY2" fmla="*/ 1142941 h 1142941"/>
                  <a:gd name="connsiteX3" fmla="*/ 1030634 w 1137258"/>
                  <a:gd name="connsiteY3" fmla="*/ 1137557 h 1142941"/>
                  <a:gd name="connsiteX4" fmla="*/ 4990 w 1137258"/>
                  <a:gd name="connsiteY4" fmla="*/ 105381 h 114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258" h="1142941">
                    <a:moveTo>
                      <a:pt x="0" y="0"/>
                    </a:moveTo>
                    <a:lnTo>
                      <a:pt x="1137258" y="0"/>
                    </a:lnTo>
                    <a:lnTo>
                      <a:pt x="1137258" y="1142941"/>
                    </a:lnTo>
                    <a:lnTo>
                      <a:pt x="1030634" y="1137557"/>
                    </a:lnTo>
                    <a:cubicBezTo>
                      <a:pt x="487804" y="1082429"/>
                      <a:pt x="56751" y="649200"/>
                      <a:pt x="4990" y="1053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BA807294-7FE5-F1A4-F678-A0E101DCCDFC}"/>
                  </a:ext>
                </a:extLst>
              </p:cNvPr>
              <p:cNvSpPr/>
              <p:nvPr/>
            </p:nvSpPr>
            <p:spPr>
              <a:xfrm>
                <a:off x="1162119" y="2423600"/>
                <a:ext cx="1137484" cy="1152497"/>
              </a:xfrm>
              <a:custGeom>
                <a:avLst/>
                <a:gdLst>
                  <a:gd name="connsiteX0" fmla="*/ 1137484 w 1137484"/>
                  <a:gd name="connsiteY0" fmla="*/ 0 h 1152497"/>
                  <a:gd name="connsiteX1" fmla="*/ 1137484 w 1137484"/>
                  <a:gd name="connsiteY1" fmla="*/ 1152497 h 1152497"/>
                  <a:gd name="connsiteX2" fmla="*/ 226 w 1137484"/>
                  <a:gd name="connsiteY2" fmla="*/ 1152497 h 1152497"/>
                  <a:gd name="connsiteX3" fmla="*/ 0 w 1137484"/>
                  <a:gd name="connsiteY3" fmla="*/ 1147719 h 1152497"/>
                  <a:gd name="connsiteX4" fmla="*/ 1030860 w 1137484"/>
                  <a:gd name="connsiteY4" fmla="*/ 5384 h 115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484" h="1152497">
                    <a:moveTo>
                      <a:pt x="1137484" y="0"/>
                    </a:moveTo>
                    <a:lnTo>
                      <a:pt x="1137484" y="1152497"/>
                    </a:lnTo>
                    <a:lnTo>
                      <a:pt x="226" y="1152497"/>
                    </a:lnTo>
                    <a:lnTo>
                      <a:pt x="0" y="1147719"/>
                    </a:lnTo>
                    <a:cubicBezTo>
                      <a:pt x="0" y="553187"/>
                      <a:pt x="451841" y="64187"/>
                      <a:pt x="1030860" y="53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1" name="Group 9">
                <a:extLst>
                  <a:ext uri="{FF2B5EF4-FFF2-40B4-BE49-F238E27FC236}">
                    <a16:creationId xmlns:a16="http://schemas.microsoft.com/office/drawing/2014/main" id="{DF406E16-9533-62C0-D2EF-94E5C88E972E}"/>
                  </a:ext>
                </a:extLst>
              </p:cNvPr>
              <p:cNvGrpSpPr/>
              <p:nvPr/>
            </p:nvGrpSpPr>
            <p:grpSpPr>
              <a:xfrm flipH="1">
                <a:off x="2604233" y="1228065"/>
                <a:ext cx="2179366" cy="1980727"/>
                <a:chOff x="1020361" y="1729660"/>
                <a:chExt cx="2179366" cy="1980727"/>
              </a:xfrm>
            </p:grpSpPr>
            <p:sp>
              <p:nvSpPr>
                <p:cNvPr id="48" name="Freeform: Shape 25">
                  <a:extLst>
                    <a:ext uri="{FF2B5EF4-FFF2-40B4-BE49-F238E27FC236}">
                      <a16:creationId xmlns:a16="http://schemas.microsoft.com/office/drawing/2014/main" id="{248AD39B-327B-10AC-4C5D-EB58E9639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3207" y="1729660"/>
                  <a:ext cx="549382" cy="1980727"/>
                </a:xfrm>
                <a:custGeom>
                  <a:avLst/>
                  <a:gdLst>
                    <a:gd name="T0" fmla="*/ 17 w 484"/>
                    <a:gd name="T1" fmla="*/ 0 h 1745"/>
                    <a:gd name="T2" fmla="*/ 480 w 484"/>
                    <a:gd name="T3" fmla="*/ 1542 h 1745"/>
                    <a:gd name="T4" fmla="*/ 484 w 484"/>
                    <a:gd name="T5" fmla="*/ 1745 h 1745"/>
                    <a:gd name="T6" fmla="*/ 0 w 484"/>
                    <a:gd name="T7" fmla="*/ 1380 h 1745"/>
                    <a:gd name="T8" fmla="*/ 17 w 484"/>
                    <a:gd name="T9" fmla="*/ 0 h 17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4" h="1745">
                      <a:moveTo>
                        <a:pt x="17" y="0"/>
                      </a:moveTo>
                      <a:lnTo>
                        <a:pt x="480" y="1542"/>
                      </a:lnTo>
                      <a:lnTo>
                        <a:pt x="484" y="1745"/>
                      </a:lnTo>
                      <a:lnTo>
                        <a:pt x="0" y="138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26">
                  <a:extLst>
                    <a:ext uri="{FF2B5EF4-FFF2-40B4-BE49-F238E27FC236}">
                      <a16:creationId xmlns:a16="http://schemas.microsoft.com/office/drawing/2014/main" id="{49918EF1-1686-69E4-E2E4-380B3128E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361" y="3295764"/>
                  <a:ext cx="2179366" cy="414307"/>
                </a:xfrm>
                <a:custGeom>
                  <a:avLst/>
                  <a:gdLst>
                    <a:gd name="T0" fmla="*/ 1436 w 1920"/>
                    <a:gd name="T1" fmla="*/ 0 h 365"/>
                    <a:gd name="T2" fmla="*/ 1920 w 1920"/>
                    <a:gd name="T3" fmla="*/ 363 h 365"/>
                    <a:gd name="T4" fmla="*/ 1703 w 1920"/>
                    <a:gd name="T5" fmla="*/ 365 h 365"/>
                    <a:gd name="T6" fmla="*/ 0 w 1920"/>
                    <a:gd name="T7" fmla="*/ 38 h 365"/>
                    <a:gd name="T8" fmla="*/ 1436 w 1920"/>
                    <a:gd name="T9" fmla="*/ 0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0" h="365">
                      <a:moveTo>
                        <a:pt x="1436" y="0"/>
                      </a:moveTo>
                      <a:lnTo>
                        <a:pt x="1920" y="363"/>
                      </a:lnTo>
                      <a:lnTo>
                        <a:pt x="1703" y="365"/>
                      </a:lnTo>
                      <a:lnTo>
                        <a:pt x="0" y="38"/>
                      </a:lnTo>
                      <a:lnTo>
                        <a:pt x="1436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27">
                  <a:extLst>
                    <a:ext uri="{FF2B5EF4-FFF2-40B4-BE49-F238E27FC236}">
                      <a16:creationId xmlns:a16="http://schemas.microsoft.com/office/drawing/2014/main" id="{10ED9044-FC34-0F89-3A57-C02E7C2FA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0791" y="1731194"/>
                  <a:ext cx="1649281" cy="1610688"/>
                </a:xfrm>
                <a:custGeom>
                  <a:avLst/>
                  <a:gdLst>
                    <a:gd name="T0" fmla="*/ 1453 w 1453"/>
                    <a:gd name="T1" fmla="*/ 0 h 1419"/>
                    <a:gd name="T2" fmla="*/ 1436 w 1453"/>
                    <a:gd name="T3" fmla="*/ 1380 h 1419"/>
                    <a:gd name="T4" fmla="*/ 0 w 1453"/>
                    <a:gd name="T5" fmla="*/ 1419 h 1419"/>
                    <a:gd name="T6" fmla="*/ 115 w 1453"/>
                    <a:gd name="T7" fmla="*/ 152 h 1419"/>
                    <a:gd name="T8" fmla="*/ 1453 w 1453"/>
                    <a:gd name="T9" fmla="*/ 0 h 1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53" h="1419">
                      <a:moveTo>
                        <a:pt x="1453" y="0"/>
                      </a:moveTo>
                      <a:lnTo>
                        <a:pt x="1436" y="1380"/>
                      </a:lnTo>
                      <a:lnTo>
                        <a:pt x="0" y="1419"/>
                      </a:lnTo>
                      <a:lnTo>
                        <a:pt x="115" y="152"/>
                      </a:lnTo>
                      <a:lnTo>
                        <a:pt x="1453" y="0"/>
                      </a:lnTo>
                      <a:close/>
                    </a:path>
                  </a:pathLst>
                </a:custGeom>
                <a:solidFill>
                  <a:schemeClr val="accent1">
                    <a:alpha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TextBox 28">
                  <a:extLst>
                    <a:ext uri="{FF2B5EF4-FFF2-40B4-BE49-F238E27FC236}">
                      <a16:creationId xmlns:a16="http://schemas.microsoft.com/office/drawing/2014/main" id="{3FB7E143-AF79-0EF4-7CCF-BF6C3DC52F7E}"/>
                    </a:ext>
                  </a:extLst>
                </p:cNvPr>
                <p:cNvSpPr txBox="1"/>
                <p:nvPr/>
              </p:nvSpPr>
              <p:spPr>
                <a:xfrm>
                  <a:off x="1450146" y="2055717"/>
                  <a:ext cx="569387" cy="923329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85000" lnSpcReduction="20000"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400" b="1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32" name="Group 10">
                <a:extLst>
                  <a:ext uri="{FF2B5EF4-FFF2-40B4-BE49-F238E27FC236}">
                    <a16:creationId xmlns:a16="http://schemas.microsoft.com/office/drawing/2014/main" id="{CD72CC66-0FDC-4CA1-8711-47BB513F9E7D}"/>
                  </a:ext>
                </a:extLst>
              </p:cNvPr>
              <p:cNvGrpSpPr/>
              <p:nvPr/>
            </p:nvGrpSpPr>
            <p:grpSpPr>
              <a:xfrm flipH="1">
                <a:off x="356076" y="1666469"/>
                <a:ext cx="1718521" cy="1538490"/>
                <a:chOff x="3729363" y="2168064"/>
                <a:chExt cx="1718521" cy="1538490"/>
              </a:xfrm>
            </p:grpSpPr>
            <p:sp>
              <p:nvSpPr>
                <p:cNvPr id="44" name="Freeform: Shape 21">
                  <a:extLst>
                    <a:ext uri="{FF2B5EF4-FFF2-40B4-BE49-F238E27FC236}">
                      <a16:creationId xmlns:a16="http://schemas.microsoft.com/office/drawing/2014/main" id="{D7E31D40-16CA-227B-55FB-AD540CD8D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9363" y="3157172"/>
                  <a:ext cx="1718521" cy="549382"/>
                </a:xfrm>
                <a:custGeom>
                  <a:avLst/>
                  <a:gdLst>
                    <a:gd name="T0" fmla="*/ 1514 w 1514"/>
                    <a:gd name="T1" fmla="*/ 27 h 484"/>
                    <a:gd name="T2" fmla="*/ 214 w 1514"/>
                    <a:gd name="T3" fmla="*/ 484 h 484"/>
                    <a:gd name="T4" fmla="*/ 0 w 1514"/>
                    <a:gd name="T5" fmla="*/ 482 h 484"/>
                    <a:gd name="T6" fmla="*/ 597 w 1514"/>
                    <a:gd name="T7" fmla="*/ 0 h 484"/>
                    <a:gd name="T8" fmla="*/ 1514 w 1514"/>
                    <a:gd name="T9" fmla="*/ 27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4" h="484">
                      <a:moveTo>
                        <a:pt x="1514" y="27"/>
                      </a:moveTo>
                      <a:lnTo>
                        <a:pt x="214" y="484"/>
                      </a:lnTo>
                      <a:lnTo>
                        <a:pt x="0" y="482"/>
                      </a:lnTo>
                      <a:lnTo>
                        <a:pt x="597" y="0"/>
                      </a:lnTo>
                      <a:lnTo>
                        <a:pt x="1514" y="27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lumOff val="25000"/>
                    <a:alpha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22">
                  <a:extLst>
                    <a:ext uri="{FF2B5EF4-FFF2-40B4-BE49-F238E27FC236}">
                      <a16:creationId xmlns:a16="http://schemas.microsoft.com/office/drawing/2014/main" id="{6B45154C-6322-4488-FC94-48946161A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091" y="2168064"/>
                  <a:ext cx="677647" cy="1536907"/>
                </a:xfrm>
                <a:custGeom>
                  <a:avLst/>
                  <a:gdLst>
                    <a:gd name="T0" fmla="*/ 597 w 597"/>
                    <a:gd name="T1" fmla="*/ 872 h 1354"/>
                    <a:gd name="T2" fmla="*/ 0 w 597"/>
                    <a:gd name="T3" fmla="*/ 1354 h 1354"/>
                    <a:gd name="T4" fmla="*/ 2 w 597"/>
                    <a:gd name="T5" fmla="*/ 1153 h 1354"/>
                    <a:gd name="T6" fmla="*/ 586 w 597"/>
                    <a:gd name="T7" fmla="*/ 0 h 1354"/>
                    <a:gd name="T8" fmla="*/ 597 w 597"/>
                    <a:gd name="T9" fmla="*/ 872 h 1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7" h="1354">
                      <a:moveTo>
                        <a:pt x="597" y="872"/>
                      </a:moveTo>
                      <a:lnTo>
                        <a:pt x="0" y="1354"/>
                      </a:lnTo>
                      <a:lnTo>
                        <a:pt x="2" y="1153"/>
                      </a:lnTo>
                      <a:lnTo>
                        <a:pt x="586" y="0"/>
                      </a:lnTo>
                      <a:lnTo>
                        <a:pt x="597" y="87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23">
                  <a:extLst>
                    <a:ext uri="{FF2B5EF4-FFF2-40B4-BE49-F238E27FC236}">
                      <a16:creationId xmlns:a16="http://schemas.microsoft.com/office/drawing/2014/main" id="{3FD87BA0-D4E5-1447-4EDA-4C5FD4D23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3212" y="2170442"/>
                  <a:ext cx="1054496" cy="1019308"/>
                </a:xfrm>
                <a:custGeom>
                  <a:avLst/>
                  <a:gdLst>
                    <a:gd name="T0" fmla="*/ 889 w 929"/>
                    <a:gd name="T1" fmla="*/ 61 h 898"/>
                    <a:gd name="T2" fmla="*/ 929 w 929"/>
                    <a:gd name="T3" fmla="*/ 898 h 898"/>
                    <a:gd name="T4" fmla="*/ 12 w 929"/>
                    <a:gd name="T5" fmla="*/ 872 h 898"/>
                    <a:gd name="T6" fmla="*/ 0 w 929"/>
                    <a:gd name="T7" fmla="*/ 0 h 898"/>
                    <a:gd name="T8" fmla="*/ 889 w 929"/>
                    <a:gd name="T9" fmla="*/ 61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9" h="898">
                      <a:moveTo>
                        <a:pt x="889" y="61"/>
                      </a:moveTo>
                      <a:lnTo>
                        <a:pt x="929" y="898"/>
                      </a:lnTo>
                      <a:lnTo>
                        <a:pt x="12" y="872"/>
                      </a:lnTo>
                      <a:lnTo>
                        <a:pt x="0" y="0"/>
                      </a:lnTo>
                      <a:lnTo>
                        <a:pt x="889" y="61"/>
                      </a:lnTo>
                      <a:close/>
                    </a:path>
                  </a:pathLst>
                </a:custGeom>
                <a:solidFill>
                  <a:schemeClr val="accent3">
                    <a:alpha val="9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TextBox 24">
                  <a:extLst>
                    <a:ext uri="{FF2B5EF4-FFF2-40B4-BE49-F238E27FC236}">
                      <a16:creationId xmlns:a16="http://schemas.microsoft.com/office/drawing/2014/main" id="{C7CC7B61-26C7-3350-03F5-06DF275442D9}"/>
                    </a:ext>
                  </a:extLst>
                </p:cNvPr>
                <p:cNvSpPr txBox="1"/>
                <p:nvPr/>
              </p:nvSpPr>
              <p:spPr>
                <a:xfrm>
                  <a:off x="4627280" y="2342496"/>
                  <a:ext cx="470000" cy="707886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85000" lnSpcReduction="20000"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0" b="1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33" name="Group 11">
                <a:extLst>
                  <a:ext uri="{FF2B5EF4-FFF2-40B4-BE49-F238E27FC236}">
                    <a16:creationId xmlns:a16="http://schemas.microsoft.com/office/drawing/2014/main" id="{1F12E6AB-32B5-1413-67E1-E4B89C0B51A5}"/>
                  </a:ext>
                </a:extLst>
              </p:cNvPr>
              <p:cNvGrpSpPr/>
              <p:nvPr/>
            </p:nvGrpSpPr>
            <p:grpSpPr>
              <a:xfrm flipH="1">
                <a:off x="71460" y="3826674"/>
                <a:ext cx="2022610" cy="1868326"/>
                <a:chOff x="3709890" y="4328269"/>
                <a:chExt cx="2022610" cy="1868326"/>
              </a:xfrm>
            </p:grpSpPr>
            <p:sp>
              <p:nvSpPr>
                <p:cNvPr id="40" name="Freeform: Shape 17">
                  <a:extLst>
                    <a:ext uri="{FF2B5EF4-FFF2-40B4-BE49-F238E27FC236}">
                      <a16:creationId xmlns:a16="http://schemas.microsoft.com/office/drawing/2014/main" id="{C1E9E468-43A1-3BC7-5519-908881543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3813" y="4331647"/>
                  <a:ext cx="384795" cy="1864948"/>
                </a:xfrm>
                <a:custGeom>
                  <a:avLst/>
                  <a:gdLst>
                    <a:gd name="T0" fmla="*/ 330 w 339"/>
                    <a:gd name="T1" fmla="*/ 1643 h 1643"/>
                    <a:gd name="T2" fmla="*/ 2 w 339"/>
                    <a:gd name="T3" fmla="*/ 201 h 1643"/>
                    <a:gd name="T4" fmla="*/ 0 w 339"/>
                    <a:gd name="T5" fmla="*/ 0 h 1643"/>
                    <a:gd name="T6" fmla="*/ 339 w 339"/>
                    <a:gd name="T7" fmla="*/ 263 h 1643"/>
                    <a:gd name="T8" fmla="*/ 330 w 339"/>
                    <a:gd name="T9" fmla="*/ 1643 h 1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43">
                      <a:moveTo>
                        <a:pt x="330" y="1643"/>
                      </a:moveTo>
                      <a:lnTo>
                        <a:pt x="2" y="201"/>
                      </a:lnTo>
                      <a:lnTo>
                        <a:pt x="0" y="0"/>
                      </a:lnTo>
                      <a:lnTo>
                        <a:pt x="339" y="263"/>
                      </a:lnTo>
                      <a:lnTo>
                        <a:pt x="330" y="1643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18">
                  <a:extLst>
                    <a:ext uri="{FF2B5EF4-FFF2-40B4-BE49-F238E27FC236}">
                      <a16:creationId xmlns:a16="http://schemas.microsoft.com/office/drawing/2014/main" id="{84A41A61-39F3-2C30-9383-6D76D645C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9890" y="4328269"/>
                  <a:ext cx="2019320" cy="300798"/>
                </a:xfrm>
                <a:custGeom>
                  <a:avLst/>
                  <a:gdLst>
                    <a:gd name="T0" fmla="*/ 339 w 1779"/>
                    <a:gd name="T1" fmla="*/ 265 h 265"/>
                    <a:gd name="T2" fmla="*/ 0 w 1779"/>
                    <a:gd name="T3" fmla="*/ 2 h 265"/>
                    <a:gd name="T4" fmla="*/ 215 w 1779"/>
                    <a:gd name="T5" fmla="*/ 0 h 265"/>
                    <a:gd name="T6" fmla="*/ 1779 w 1779"/>
                    <a:gd name="T7" fmla="*/ 233 h 265"/>
                    <a:gd name="T8" fmla="*/ 339 w 1779"/>
                    <a:gd name="T9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9" h="265">
                      <a:moveTo>
                        <a:pt x="339" y="265"/>
                      </a:moveTo>
                      <a:lnTo>
                        <a:pt x="0" y="2"/>
                      </a:lnTo>
                      <a:lnTo>
                        <a:pt x="215" y="0"/>
                      </a:lnTo>
                      <a:lnTo>
                        <a:pt x="1779" y="233"/>
                      </a:lnTo>
                      <a:lnTo>
                        <a:pt x="339" y="26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  <a:alpha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19">
                  <a:extLst>
                    <a:ext uri="{FF2B5EF4-FFF2-40B4-BE49-F238E27FC236}">
                      <a16:creationId xmlns:a16="http://schemas.microsoft.com/office/drawing/2014/main" id="{661AA51C-8A19-E66C-A6A3-2F25D295DE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3333" y="4590448"/>
                  <a:ext cx="1649167" cy="1606146"/>
                </a:xfrm>
                <a:custGeom>
                  <a:avLst/>
                  <a:gdLst>
                    <a:gd name="T0" fmla="*/ 1450 w 1450"/>
                    <a:gd name="T1" fmla="*/ 0 h 1412"/>
                    <a:gd name="T2" fmla="*/ 1328 w 1450"/>
                    <a:gd name="T3" fmla="*/ 1250 h 1412"/>
                    <a:gd name="T4" fmla="*/ 0 w 1450"/>
                    <a:gd name="T5" fmla="*/ 1412 h 1412"/>
                    <a:gd name="T6" fmla="*/ 10 w 1450"/>
                    <a:gd name="T7" fmla="*/ 32 h 1412"/>
                    <a:gd name="T8" fmla="*/ 1450 w 1450"/>
                    <a:gd name="T9" fmla="*/ 0 h 1412"/>
                    <a:gd name="connsiteX0" fmla="*/ 10000 w 10000"/>
                    <a:gd name="connsiteY0" fmla="*/ 173 h 9773"/>
                    <a:gd name="connsiteX1" fmla="*/ 9159 w 10000"/>
                    <a:gd name="connsiteY1" fmla="*/ 8626 h 9773"/>
                    <a:gd name="connsiteX2" fmla="*/ 0 w 10000"/>
                    <a:gd name="connsiteY2" fmla="*/ 9773 h 9773"/>
                    <a:gd name="connsiteX3" fmla="*/ 69 w 10000"/>
                    <a:gd name="connsiteY3" fmla="*/ 0 h 9773"/>
                    <a:gd name="connsiteX4" fmla="*/ 10000 w 10000"/>
                    <a:gd name="connsiteY4" fmla="*/ 173 h 9773"/>
                    <a:gd name="connsiteX0" fmla="*/ 10020 w 10020"/>
                    <a:gd name="connsiteY0" fmla="*/ 0 h 10254"/>
                    <a:gd name="connsiteX1" fmla="*/ 9159 w 10020"/>
                    <a:gd name="connsiteY1" fmla="*/ 9080 h 10254"/>
                    <a:gd name="connsiteX2" fmla="*/ 0 w 10020"/>
                    <a:gd name="connsiteY2" fmla="*/ 10254 h 10254"/>
                    <a:gd name="connsiteX3" fmla="*/ 69 w 10020"/>
                    <a:gd name="connsiteY3" fmla="*/ 254 h 10254"/>
                    <a:gd name="connsiteX4" fmla="*/ 10020 w 10020"/>
                    <a:gd name="connsiteY4" fmla="*/ 0 h 10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0" h="10254">
                      <a:moveTo>
                        <a:pt x="10020" y="0"/>
                      </a:moveTo>
                      <a:cubicBezTo>
                        <a:pt x="9740" y="2883"/>
                        <a:pt x="9439" y="6197"/>
                        <a:pt x="9159" y="9080"/>
                      </a:cubicBezTo>
                      <a:lnTo>
                        <a:pt x="0" y="10254"/>
                      </a:lnTo>
                      <a:cubicBezTo>
                        <a:pt x="23" y="6920"/>
                        <a:pt x="46" y="3588"/>
                        <a:pt x="69" y="254"/>
                      </a:cubicBezTo>
                      <a:lnTo>
                        <a:pt x="10020" y="0"/>
                      </a:lnTo>
                      <a:close/>
                    </a:path>
                  </a:pathLst>
                </a:custGeom>
                <a:solidFill>
                  <a:schemeClr val="accent4">
                    <a:alpha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TextBox 20">
                  <a:extLst>
                    <a:ext uri="{FF2B5EF4-FFF2-40B4-BE49-F238E27FC236}">
                      <a16:creationId xmlns:a16="http://schemas.microsoft.com/office/drawing/2014/main" id="{BCC2A511-2FA8-BBC1-F391-90C6079C12A8}"/>
                    </a:ext>
                  </a:extLst>
                </p:cNvPr>
                <p:cNvSpPr txBox="1"/>
                <p:nvPr/>
              </p:nvSpPr>
              <p:spPr>
                <a:xfrm>
                  <a:off x="4561975" y="4854571"/>
                  <a:ext cx="569387" cy="92333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85000" lnSpcReduction="20000"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400" b="1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34" name="Group 12">
                <a:extLst>
                  <a:ext uri="{FF2B5EF4-FFF2-40B4-BE49-F238E27FC236}">
                    <a16:creationId xmlns:a16="http://schemas.microsoft.com/office/drawing/2014/main" id="{A873CE26-D870-459B-ACB4-BA197DD728BA}"/>
                  </a:ext>
                </a:extLst>
              </p:cNvPr>
              <p:cNvGrpSpPr/>
              <p:nvPr/>
            </p:nvGrpSpPr>
            <p:grpSpPr>
              <a:xfrm flipH="1">
                <a:off x="2621885" y="3820971"/>
                <a:ext cx="1239515" cy="1057901"/>
                <a:chOff x="1942560" y="4322566"/>
                <a:chExt cx="1239515" cy="1057901"/>
              </a:xfrm>
            </p:grpSpPr>
            <p:sp>
              <p:nvSpPr>
                <p:cNvPr id="35" name="Freeform: Shape 13">
                  <a:extLst>
                    <a:ext uri="{FF2B5EF4-FFF2-40B4-BE49-F238E27FC236}">
                      <a16:creationId xmlns:a16="http://schemas.microsoft.com/office/drawing/2014/main" id="{77B5AF6D-4A1B-7590-7B85-65FEB6D1A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1536" y="4322566"/>
                  <a:ext cx="370038" cy="1057901"/>
                </a:xfrm>
                <a:custGeom>
                  <a:avLst/>
                  <a:gdLst>
                    <a:gd name="T0" fmla="*/ 0 w 326"/>
                    <a:gd name="T1" fmla="*/ 203 h 932"/>
                    <a:gd name="T2" fmla="*/ 326 w 326"/>
                    <a:gd name="T3" fmla="*/ 0 h 932"/>
                    <a:gd name="T4" fmla="*/ 324 w 326"/>
                    <a:gd name="T5" fmla="*/ 205 h 932"/>
                    <a:gd name="T6" fmla="*/ 0 w 326"/>
                    <a:gd name="T7" fmla="*/ 932 h 932"/>
                    <a:gd name="T8" fmla="*/ 0 w 326"/>
                    <a:gd name="T9" fmla="*/ 203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6" h="932">
                      <a:moveTo>
                        <a:pt x="0" y="203"/>
                      </a:moveTo>
                      <a:lnTo>
                        <a:pt x="326" y="0"/>
                      </a:lnTo>
                      <a:lnTo>
                        <a:pt x="324" y="205"/>
                      </a:lnTo>
                      <a:lnTo>
                        <a:pt x="0" y="932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Freeform: Shape 14">
                  <a:extLst>
                    <a:ext uri="{FF2B5EF4-FFF2-40B4-BE49-F238E27FC236}">
                      <a16:creationId xmlns:a16="http://schemas.microsoft.com/office/drawing/2014/main" id="{5E203028-59AA-6424-A86B-7FB11C3E2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2560" y="4325230"/>
                  <a:ext cx="1239515" cy="230423"/>
                </a:xfrm>
                <a:custGeom>
                  <a:avLst/>
                  <a:gdLst>
                    <a:gd name="T0" fmla="*/ 0 w 1092"/>
                    <a:gd name="T1" fmla="*/ 190 h 203"/>
                    <a:gd name="T2" fmla="*/ 875 w 1092"/>
                    <a:gd name="T3" fmla="*/ 0 h 203"/>
                    <a:gd name="T4" fmla="*/ 1092 w 1092"/>
                    <a:gd name="T5" fmla="*/ 0 h 203"/>
                    <a:gd name="T6" fmla="*/ 766 w 1092"/>
                    <a:gd name="T7" fmla="*/ 203 h 203"/>
                    <a:gd name="T8" fmla="*/ 0 w 1092"/>
                    <a:gd name="T9" fmla="*/ 19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2" h="203">
                      <a:moveTo>
                        <a:pt x="0" y="190"/>
                      </a:moveTo>
                      <a:lnTo>
                        <a:pt x="875" y="0"/>
                      </a:lnTo>
                      <a:lnTo>
                        <a:pt x="1092" y="0"/>
                      </a:lnTo>
                      <a:lnTo>
                        <a:pt x="766" y="203"/>
                      </a:lnTo>
                      <a:lnTo>
                        <a:pt x="0" y="19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15">
                  <a:extLst>
                    <a:ext uri="{FF2B5EF4-FFF2-40B4-BE49-F238E27FC236}">
                      <a16:creationId xmlns:a16="http://schemas.microsoft.com/office/drawing/2014/main" id="{427F68F2-B553-7C20-9D4B-4EEB2CE3B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2560" y="4538233"/>
                  <a:ext cx="869476" cy="842234"/>
                </a:xfrm>
                <a:custGeom>
                  <a:avLst/>
                  <a:gdLst>
                    <a:gd name="T0" fmla="*/ 766 w 766"/>
                    <a:gd name="T1" fmla="*/ 13 h 742"/>
                    <a:gd name="T2" fmla="*/ 766 w 766"/>
                    <a:gd name="T3" fmla="*/ 742 h 742"/>
                    <a:gd name="T4" fmla="*/ 21 w 766"/>
                    <a:gd name="T5" fmla="*/ 702 h 742"/>
                    <a:gd name="T6" fmla="*/ 0 w 766"/>
                    <a:gd name="T7" fmla="*/ 0 h 742"/>
                    <a:gd name="T8" fmla="*/ 766 w 766"/>
                    <a:gd name="T9" fmla="*/ 13 h 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6" h="742">
                      <a:moveTo>
                        <a:pt x="766" y="13"/>
                      </a:moveTo>
                      <a:lnTo>
                        <a:pt x="766" y="742"/>
                      </a:lnTo>
                      <a:lnTo>
                        <a:pt x="21" y="702"/>
                      </a:lnTo>
                      <a:lnTo>
                        <a:pt x="0" y="0"/>
                      </a:lnTo>
                      <a:lnTo>
                        <a:pt x="766" y="13"/>
                      </a:lnTo>
                      <a:close/>
                    </a:path>
                  </a:pathLst>
                </a:custGeom>
                <a:solidFill>
                  <a:schemeClr val="accent2">
                    <a:alpha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TextBox 16">
                  <a:extLst>
                    <a:ext uri="{FF2B5EF4-FFF2-40B4-BE49-F238E27FC236}">
                      <a16:creationId xmlns:a16="http://schemas.microsoft.com/office/drawing/2014/main" id="{2BFC44C4-91ED-D202-3443-116D618B2486}"/>
                    </a:ext>
                  </a:extLst>
                </p:cNvPr>
                <p:cNvSpPr txBox="1"/>
                <p:nvPr/>
              </p:nvSpPr>
              <p:spPr>
                <a:xfrm>
                  <a:off x="2024266" y="4567043"/>
                  <a:ext cx="470000" cy="707886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85000" lnSpcReduction="20000"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000" b="1" dirty="0">
                      <a:solidFill>
                        <a:schemeClr val="bg1"/>
                      </a:solidFill>
                    </a:rPr>
                    <a:t>4</a:t>
                  </a:r>
                </a:p>
              </p:txBody>
            </p:sp>
          </p:grpSp>
        </p:grpSp>
        <p:sp>
          <p:nvSpPr>
            <p:cNvPr id="21" name="TextBox 41">
              <a:extLst>
                <a:ext uri="{FF2B5EF4-FFF2-40B4-BE49-F238E27FC236}">
                  <a16:creationId xmlns:a16="http://schemas.microsoft.com/office/drawing/2014/main" id="{969AF3DB-CD82-C10B-30BB-BB68EDE69F45}"/>
                </a:ext>
              </a:extLst>
            </p:cNvPr>
            <p:cNvSpPr txBox="1">
              <a:spLocks/>
            </p:cNvSpPr>
            <p:nvPr/>
          </p:nvSpPr>
          <p:spPr>
            <a:xfrm>
              <a:off x="7974939" y="4572011"/>
              <a:ext cx="1231106" cy="246221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algn="r"/>
              <a:r>
                <a:rPr lang="en-US" altLang="zh-CN" b="1" dirty="0">
                  <a:solidFill>
                    <a:schemeClr val="accent4">
                      <a:lumMod val="10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Our solution</a:t>
              </a:r>
              <a:endParaRPr lang="zh-CN" altLang="en-US" b="1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47">
              <a:extLst>
                <a:ext uri="{FF2B5EF4-FFF2-40B4-BE49-F238E27FC236}">
                  <a16:creationId xmlns:a16="http://schemas.microsoft.com/office/drawing/2014/main" id="{F9857F25-375A-2319-B0FC-6D5EDCED676D}"/>
                </a:ext>
              </a:extLst>
            </p:cNvPr>
            <p:cNvSpPr txBox="1">
              <a:spLocks/>
            </p:cNvSpPr>
            <p:nvPr/>
          </p:nvSpPr>
          <p:spPr>
            <a:xfrm>
              <a:off x="1234051" y="5059079"/>
              <a:ext cx="3471485" cy="292100"/>
            </a:xfrm>
            <a:prstGeom prst="rect">
              <a:avLst/>
            </a:prstGeom>
          </p:spPr>
          <p:txBody>
            <a:bodyPr wrap="none" lIns="0" tIns="0" rIns="0" bIns="0" anchor="b" anchorCtr="0">
              <a:noAutofit/>
            </a:bodyPr>
            <a:lstStyle/>
            <a:p>
              <a:r>
                <a:rPr lang="en-US" altLang="zh-CN" b="1" dirty="0">
                  <a:solidFill>
                    <a:schemeClr val="accent2">
                      <a:lumMod val="10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solutions.</a:t>
              </a:r>
              <a:endParaRPr lang="zh-CN" altLang="en-US" b="1" dirty="0">
                <a:solidFill>
                  <a:schemeClr val="accent2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1">
              <a:extLst>
                <a:ext uri="{FF2B5EF4-FFF2-40B4-BE49-F238E27FC236}">
                  <a16:creationId xmlns:a16="http://schemas.microsoft.com/office/drawing/2014/main" id="{3C64BCCE-6D07-514B-3BAC-055FF96E33CC}"/>
                </a:ext>
              </a:extLst>
            </p:cNvPr>
            <p:cNvSpPr txBox="1">
              <a:spLocks/>
            </p:cNvSpPr>
            <p:nvPr/>
          </p:nvSpPr>
          <p:spPr>
            <a:xfrm>
              <a:off x="2436305" y="2144583"/>
              <a:ext cx="1481484" cy="68173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algn="r"/>
              <a:r>
                <a:rPr lang="en-US" altLang="zh-CN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</a:t>
              </a:r>
            </a:p>
          </p:txBody>
        </p:sp>
      </p:grpSp>
      <p:sp>
        <p:nvSpPr>
          <p:cNvPr id="52" name="TextBox 48">
            <a:extLst>
              <a:ext uri="{FF2B5EF4-FFF2-40B4-BE49-F238E27FC236}">
                <a16:creationId xmlns:a16="http://schemas.microsoft.com/office/drawing/2014/main" id="{EA96FD62-F75B-BB56-5CDB-F7D132860662}"/>
              </a:ext>
            </a:extLst>
          </p:cNvPr>
          <p:cNvSpPr txBox="1">
            <a:spLocks/>
          </p:cNvSpPr>
          <p:nvPr/>
        </p:nvSpPr>
        <p:spPr>
          <a:xfrm>
            <a:off x="6249255" y="1436130"/>
            <a:ext cx="2603614" cy="511303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r>
              <a:rPr lang="en-US" altLang="zh-CN" b="1" dirty="0">
                <a:solidFill>
                  <a:schemeClr val="accent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we are going to solve.</a:t>
            </a:r>
            <a:endParaRPr lang="zh-CN" altLang="en-US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31">
            <a:extLst>
              <a:ext uri="{FF2B5EF4-FFF2-40B4-BE49-F238E27FC236}">
                <a16:creationId xmlns:a16="http://schemas.microsoft.com/office/drawing/2014/main" id="{349F1D7B-07DD-CFB2-60EB-DEA339F755BB}"/>
              </a:ext>
            </a:extLst>
          </p:cNvPr>
          <p:cNvSpPr txBox="1"/>
          <p:nvPr/>
        </p:nvSpPr>
        <p:spPr>
          <a:xfrm>
            <a:off x="251520" y="256961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zh-CN" altLang="zh-CN" sz="3600" b="1" kern="1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DC4D-AB6F-E25D-F944-D0BD2463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6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8"/>
          <p:cNvSpPr txBox="1"/>
          <p:nvPr/>
        </p:nvSpPr>
        <p:spPr>
          <a:xfrm>
            <a:off x="307791" y="555526"/>
            <a:ext cx="461700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 YOU</a:t>
            </a:r>
            <a:endParaRPr lang="en-GB" altLang="zh-CN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38748-5490-75E6-F585-14BEFFAB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BFEE2-BA76-47C9-9F5F-69CC79E229A7}"/>
              </a:ext>
            </a:extLst>
          </p:cNvPr>
          <p:cNvSpPr txBox="1"/>
          <p:nvPr/>
        </p:nvSpPr>
        <p:spPr>
          <a:xfrm>
            <a:off x="4586504" y="70941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^_^</a:t>
            </a: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71D613AB-D6C4-1D3B-E6F6-23F9015B7BC1}"/>
              </a:ext>
            </a:extLst>
          </p:cNvPr>
          <p:cNvSpPr txBox="1"/>
          <p:nvPr/>
        </p:nvSpPr>
        <p:spPr>
          <a:xfrm>
            <a:off x="35760" y="2048662"/>
            <a:ext cx="461700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Implemented by</a:t>
            </a:r>
            <a:endParaRPr lang="en-GB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7DAC1BF-7213-E140-9E20-77767D8BF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561658"/>
              </p:ext>
            </p:extLst>
          </p:nvPr>
        </p:nvGraphicFramePr>
        <p:xfrm>
          <a:off x="307791" y="2362934"/>
          <a:ext cx="54555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283">
                  <a:extLst>
                    <a:ext uri="{9D8B030D-6E8A-4147-A177-3AD203B41FA5}">
                      <a16:colId xmlns:a16="http://schemas.microsoft.com/office/drawing/2014/main" val="3691035643"/>
                    </a:ext>
                  </a:extLst>
                </a:gridCol>
                <a:gridCol w="4294307">
                  <a:extLst>
                    <a:ext uri="{9D8B030D-6E8A-4147-A177-3AD203B41FA5}">
                      <a16:colId xmlns:a16="http://schemas.microsoft.com/office/drawing/2014/main" val="1460401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Students’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3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20198062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Amr Yehia Zakaria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66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20198021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Gamal Hanafi Khalil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0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20198071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Mohamed Ramadan 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3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20188045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Mahmoud Khaled Helmy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7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20198102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Yomna</a:t>
                      </a:r>
                      <a:r>
                        <a:rPr lang="en-US" dirty="0"/>
                        <a:t> Farid Mohamed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264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248C97-4B91-8551-4473-05C608690FD2}"/>
              </a:ext>
            </a:extLst>
          </p:cNvPr>
          <p:cNvSpPr txBox="1"/>
          <p:nvPr/>
        </p:nvSpPr>
        <p:spPr>
          <a:xfrm>
            <a:off x="6444208" y="2787774"/>
            <a:ext cx="2456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ea typeface="微软雅黑" pitchFamily="34" charset="-122"/>
              </a:rPr>
              <a:t>Supervised by</a:t>
            </a:r>
          </a:p>
          <a:p>
            <a:r>
              <a:rPr lang="en-US" altLang="zh-CN" b="1" i="1" dirty="0">
                <a:solidFill>
                  <a:srgbClr val="3B4761"/>
                </a:solidFill>
                <a:ea typeface="微软雅黑" pitchFamily="34" charset="-122"/>
              </a:rPr>
              <a:t>Prof. </a:t>
            </a:r>
            <a:r>
              <a:rPr lang="en-US" altLang="zh-CN" b="1" i="1" dirty="0" err="1">
                <a:solidFill>
                  <a:srgbClr val="3B4761"/>
                </a:solidFill>
                <a:ea typeface="微软雅黑" pitchFamily="34" charset="-122"/>
              </a:rPr>
              <a:t>Abeer</a:t>
            </a:r>
            <a:r>
              <a:rPr lang="en-US" altLang="zh-CN" b="1" i="1" dirty="0">
                <a:solidFill>
                  <a:srgbClr val="3B4761"/>
                </a:solidFill>
                <a:ea typeface="微软雅黑" pitchFamily="34" charset="-122"/>
              </a:rPr>
              <a:t> El-</a:t>
            </a:r>
            <a:r>
              <a:rPr lang="en-US" altLang="zh-CN" b="1" i="1" dirty="0" err="1">
                <a:solidFill>
                  <a:srgbClr val="3B4761"/>
                </a:solidFill>
                <a:ea typeface="微软雅黑" pitchFamily="34" charset="-122"/>
              </a:rPr>
              <a:t>Korany</a:t>
            </a:r>
            <a:endParaRPr lang="en-US" altLang="zh-CN" b="1" i="1" dirty="0">
              <a:solidFill>
                <a:srgbClr val="3B4761"/>
              </a:solidFill>
              <a:ea typeface="微软雅黑" pitchFamily="34" charset="-122"/>
            </a:endParaRPr>
          </a:p>
          <a:p>
            <a:r>
              <a:rPr lang="en-US" altLang="zh-CN" b="1" i="1" dirty="0">
                <a:solidFill>
                  <a:srgbClr val="3B4761"/>
                </a:solidFill>
                <a:ea typeface="微软雅黑" pitchFamily="34" charset="-122"/>
              </a:rPr>
              <a:t>Dr. Ibrahim </a:t>
            </a:r>
            <a:r>
              <a:rPr lang="en-US" altLang="zh-CN" b="1" i="1" dirty="0" err="1">
                <a:solidFill>
                  <a:srgbClr val="3B4761"/>
                </a:solidFill>
                <a:ea typeface="微软雅黑" pitchFamily="34" charset="-122"/>
              </a:rPr>
              <a:t>Zaghloul</a:t>
            </a:r>
            <a:endParaRPr lang="en-US" altLang="zh-CN" b="1" i="1" dirty="0">
              <a:solidFill>
                <a:srgbClr val="3B4761"/>
              </a:solidFill>
              <a:ea typeface="微软雅黑" pitchFamily="34" charset="-122"/>
            </a:endParaRPr>
          </a:p>
          <a:p>
            <a:r>
              <a:rPr lang="en-US" altLang="zh-CN" b="1" i="1" dirty="0">
                <a:solidFill>
                  <a:srgbClr val="3B4761"/>
                </a:solidFill>
                <a:ea typeface="微软雅黑" pitchFamily="34" charset="-122"/>
              </a:rPr>
              <a:t>TA. Eng. </a:t>
            </a:r>
            <a:r>
              <a:rPr lang="en-US" altLang="zh-CN" b="1" i="1" dirty="0" err="1">
                <a:solidFill>
                  <a:srgbClr val="3B4761"/>
                </a:solidFill>
                <a:ea typeface="微软雅黑" pitchFamily="34" charset="-122"/>
              </a:rPr>
              <a:t>Menna</a:t>
            </a:r>
            <a:r>
              <a:rPr lang="en-US" altLang="zh-CN" b="1" i="1" dirty="0">
                <a:solidFill>
                  <a:srgbClr val="3B4761"/>
                </a:solidFill>
                <a:ea typeface="微软雅黑" pitchFamily="34" charset="-122"/>
              </a:rPr>
              <a:t> Youssef</a:t>
            </a:r>
          </a:p>
          <a:p>
            <a:endParaRPr lang="zh-CN" altLang="en-US" b="1" i="1" dirty="0">
              <a:solidFill>
                <a:srgbClr val="3B476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2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797773" y="67978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The problem we are going to solve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812678" y="771550"/>
            <a:ext cx="7359722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detection of more polyps at an early stage.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DB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incidence and mortality rates of colon cancer.</a:t>
            </a:r>
            <a:endParaRPr lang="en-US" altLang="zh-CN" sz="2000" kern="0" dirty="0">
              <a:solidFill>
                <a:srgbClr val="DB2121"/>
              </a:solidFill>
              <a:latin typeface="Times New Roman" panose="02020603050405020304" pitchFamily="18" charset="0"/>
              <a:ea typeface="字魂35号-经典雅黑" panose="02000000000000000000" pitchFamily="2" charset="-122"/>
              <a:cs typeface="Times New Roman" panose="02020603050405020304" pitchFamily="18" charset="0"/>
            </a:endParaRP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solidFill>
                  <a:srgbClr val="3B4761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Screening methods for colon cancer are not always accurate.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solidFill>
                  <a:srgbClr val="DB2121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Addressing a significant public health issue.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solidFill>
                  <a:srgbClr val="3B4761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Help doctors to improve the diagnosis and treatment of colon cancer.</a:t>
            </a:r>
          </a:p>
        </p:txBody>
      </p:sp>
      <p:sp>
        <p:nvSpPr>
          <p:cNvPr id="2" name="graduation-cap_16905">
            <a:extLst>
              <a:ext uri="{FF2B5EF4-FFF2-40B4-BE49-F238E27FC236}">
                <a16:creationId xmlns:a16="http://schemas.microsoft.com/office/drawing/2014/main" id="{3F894ECB-7A18-1B13-6A64-5ABE0E37DC2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352036" y="193183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32944E9-436F-AA5D-7388-53A2E2AA90E6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971600" y="258195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Motivation</a:t>
            </a:r>
          </a:p>
        </p:txBody>
      </p:sp>
      <p:sp>
        <p:nvSpPr>
          <p:cNvPr id="2" name="graduation-cap_16905">
            <a:extLst>
              <a:ext uri="{FF2B5EF4-FFF2-40B4-BE49-F238E27FC236}">
                <a16:creationId xmlns:a16="http://schemas.microsoft.com/office/drawing/2014/main" id="{3F894ECB-7A18-1B13-6A64-5ABE0E37DC2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5" y="404870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F1184F-4FD2-D857-E58E-4AB0CEB09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5" y="911876"/>
            <a:ext cx="4198875" cy="388972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F4BEAEB-F6B8-1DC1-7F37-811237F7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096" y="1851670"/>
            <a:ext cx="2952328" cy="1584176"/>
          </a:xfrm>
        </p:spPr>
        <p:txBody>
          <a:bodyPr>
            <a:no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 is a leading cause of death worldwide, accounting for nearly 10 million deaths in 2020, or nearly one in six deaths, Cancer is the second cause of death worldwide, a total of 1.9 million new cancer cases and 609,360 deaths from cancer are expected to occur in the US in 2022, which is about 1,670 deaths a day. </a:t>
            </a:r>
            <a:br>
              <a:rPr lang="en-US" sz="1800" b="0" i="0" u="none" strike="noStrike" baseline="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0" i="0" u="none" strike="noStrike" baseline="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0" u="none" strike="noStrike" baseline="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American cancer society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50C3FAE-A1B0-15BB-F20C-3D16FEB3A57A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971600" y="258195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Colon Cancer</a:t>
            </a:r>
          </a:p>
        </p:txBody>
      </p:sp>
      <p:sp>
        <p:nvSpPr>
          <p:cNvPr id="2" name="graduation-cap_16905">
            <a:extLst>
              <a:ext uri="{FF2B5EF4-FFF2-40B4-BE49-F238E27FC236}">
                <a16:creationId xmlns:a16="http://schemas.microsoft.com/office/drawing/2014/main" id="{3F894ECB-7A18-1B13-6A64-5ABE0E37DC2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5" y="404870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50C3FAE-A1B0-15BB-F20C-3D16FEB3A57A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7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4EBCC-31D1-4285-9026-D994F8B70EFC}"/>
              </a:ext>
            </a:extLst>
          </p:cNvPr>
          <p:cNvSpPr txBox="1"/>
          <p:nvPr/>
        </p:nvSpPr>
        <p:spPr>
          <a:xfrm>
            <a:off x="1475656" y="4287726"/>
            <a:ext cx="2820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DB21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Cancer Institute</a:t>
            </a:r>
            <a:endParaRPr lang="en-US" sz="1400" dirty="0">
              <a:solidFill>
                <a:srgbClr val="DB212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AE9036B-1330-91C6-AA63-2945E9DF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7" y="1275606"/>
            <a:ext cx="4283968" cy="2896716"/>
          </a:xfrm>
          <a:prstGeom prst="rect">
            <a:avLst/>
          </a:prstGeom>
        </p:spPr>
      </p:pic>
      <p:sp>
        <p:nvSpPr>
          <p:cNvPr id="9" name="文本框 32">
            <a:extLst>
              <a:ext uri="{FF2B5EF4-FFF2-40B4-BE49-F238E27FC236}">
                <a16:creationId xmlns:a16="http://schemas.microsoft.com/office/drawing/2014/main" id="{4458CA89-14FF-D0A9-EF84-EBB35A3184C8}"/>
              </a:ext>
            </a:extLst>
          </p:cNvPr>
          <p:cNvSpPr txBox="1"/>
          <p:nvPr/>
        </p:nvSpPr>
        <p:spPr>
          <a:xfrm>
            <a:off x="5095765" y="1328974"/>
            <a:ext cx="3578796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kern="0" dirty="0">
                <a:solidFill>
                  <a:srgbClr val="3B4761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The rate of new cases of colorectal cancer was 36.6 per 100,000 men and women per year.</a:t>
            </a:r>
          </a:p>
          <a:p>
            <a:pPr marL="285750" indent="-285750" defTabSz="914148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kern="0" dirty="0">
                <a:solidFill>
                  <a:srgbClr val="3B4761"/>
                </a:solidFill>
                <a:latin typeface="Times New Roman" panose="02020603050405020304" pitchFamily="18" charset="0"/>
                <a:ea typeface="字魂35号-经典雅黑" panose="02000000000000000000" pitchFamily="2" charset="-122"/>
                <a:cs typeface="Times New Roman" panose="02020603050405020304" pitchFamily="18" charset="0"/>
              </a:rPr>
              <a:t>The death rate was 13.1 per 100,000 men and women per year. </a:t>
            </a:r>
          </a:p>
        </p:txBody>
      </p:sp>
    </p:spTree>
    <p:extLst>
      <p:ext uri="{BB962C8B-B14F-4D97-AF65-F5344CB8AC3E}">
        <p14:creationId xmlns:p14="http://schemas.microsoft.com/office/powerpoint/2010/main" val="6700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Early detection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CE986666-9D1B-DD54-5FD3-B72677261324}"/>
              </a:ext>
            </a:extLst>
          </p:cNvPr>
          <p:cNvSpPr txBox="1"/>
          <p:nvPr/>
        </p:nvSpPr>
        <p:spPr>
          <a:xfrm>
            <a:off x="710462" y="1002089"/>
            <a:ext cx="69847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good news is that deaths from this disease have declined compared with a decade ago, and early detection is apparently one reason.</a:t>
            </a:r>
          </a:p>
          <a:p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doctor catches the cancer while it's still confined to the outer lining of the colon or rectum, you can probably look forward to a full recovery.</a:t>
            </a:r>
          </a:p>
          <a:p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colorectal cancer is found at an early stage before it has spread, the 5-year relative survival rate is about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When cancer has spread outside the colon or rectum, survival rates are lower.</a:t>
            </a:r>
          </a:p>
          <a:p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news based on </a:t>
            </a:r>
            <a:r>
              <a:rPr lang="en-US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American cancer society</a:t>
            </a:r>
            <a:r>
              <a:rPr lang="en-US" sz="1800" dirty="0">
                <a:solidFill>
                  <a:srgbClr val="3B4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3B47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raduation-cap_16905">
            <a:extLst>
              <a:ext uri="{FF2B5EF4-FFF2-40B4-BE49-F238E27FC236}">
                <a16:creationId xmlns:a16="http://schemas.microsoft.com/office/drawing/2014/main" id="{3F894ECB-7A18-1B13-6A64-5ABE0E37DC2D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2D7FE7E-F6E1-ACBD-453B-5C96E5700368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8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48">
            <a:extLst>
              <a:ext uri="{FF2B5EF4-FFF2-40B4-BE49-F238E27FC236}">
                <a16:creationId xmlns:a16="http://schemas.microsoft.com/office/drawing/2014/main" id="{94155F91-A4F7-619F-03F6-E17604C4847E}"/>
              </a:ext>
            </a:extLst>
          </p:cNvPr>
          <p:cNvSpPr txBox="1"/>
          <p:nvPr/>
        </p:nvSpPr>
        <p:spPr>
          <a:xfrm>
            <a:off x="971600" y="258246"/>
            <a:ext cx="70145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rgbClr val="3B476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Previous solutions</a:t>
            </a:r>
          </a:p>
        </p:txBody>
      </p:sp>
      <p:sp>
        <p:nvSpPr>
          <p:cNvPr id="94" name="graduation-cap_16905">
            <a:extLst>
              <a:ext uri="{FF2B5EF4-FFF2-40B4-BE49-F238E27FC236}">
                <a16:creationId xmlns:a16="http://schemas.microsoft.com/office/drawing/2014/main" id="{AA53CE68-AC4C-2E8D-2210-828AC7957EF8}"/>
              </a:ext>
            </a:extLst>
          </p:cNvPr>
          <p:cNvSpPr>
            <a:spLocks noChangeAspect="1"/>
          </p:cNvSpPr>
          <p:nvPr/>
        </p:nvSpPr>
        <p:spPr bwMode="auto">
          <a:xfrm rot="1176017">
            <a:off x="525864" y="383452"/>
            <a:ext cx="417229" cy="242030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48">
            <a:extLst>
              <a:ext uri="{FF2B5EF4-FFF2-40B4-BE49-F238E27FC236}">
                <a16:creationId xmlns:a16="http://schemas.microsoft.com/office/drawing/2014/main" id="{6C29CC57-AD5B-EC33-2E89-34DECD82E8F9}"/>
              </a:ext>
            </a:extLst>
          </p:cNvPr>
          <p:cNvSpPr txBox="1"/>
          <p:nvPr/>
        </p:nvSpPr>
        <p:spPr>
          <a:xfrm>
            <a:off x="-1548680" y="812926"/>
            <a:ext cx="70145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DB21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Stage 1 – Classification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15EDA0AB-E4F6-BD47-96F8-9C3E58F56FA7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C913308-F349-4B6D-A68A-DD1791B4A57B}" type="slidenum"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9</a:t>
            </a:fld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784F2C-C916-5F84-B830-324F1C640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21648"/>
              </p:ext>
            </p:extLst>
          </p:nvPr>
        </p:nvGraphicFramePr>
        <p:xfrm>
          <a:off x="1524000" y="1237913"/>
          <a:ext cx="60960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920">
                  <a:extLst>
                    <a:ext uri="{9D8B030D-6E8A-4147-A177-3AD203B41FA5}">
                      <a16:colId xmlns:a16="http://schemas.microsoft.com/office/drawing/2014/main" val="155126609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7616047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9116414"/>
                    </a:ext>
                  </a:extLst>
                </a:gridCol>
                <a:gridCol w="1103784">
                  <a:extLst>
                    <a:ext uri="{9D8B030D-6E8A-4147-A177-3AD203B41FA5}">
                      <a16:colId xmlns:a16="http://schemas.microsoft.com/office/drawing/2014/main" val="887344321"/>
                    </a:ext>
                  </a:extLst>
                </a:gridCol>
              </a:tblGrid>
              <a:tr h="28732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885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Konstantin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Pogorelov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&amp; Kristin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Ranheim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Randel &amp; Carsten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Griwodz</a:t>
                      </a: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&amp; Thomas de Lange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6-Layers CNN</a:t>
                      </a: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3-Layers CNN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 V3 TFL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GF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91%</a:t>
                      </a: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6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 Mitchell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Resnet18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96.33%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78.83%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9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8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8164630"/>
  <p:tag name="MH_LIBRARY" val="GRAPHIC"/>
  <p:tag name="MH_TYPE" val="SubTitle"/>
  <p:tag name="MH_ORDER" val="6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B4761"/>
      </a:accent1>
      <a:accent2>
        <a:srgbClr val="DB2121"/>
      </a:accent2>
      <a:accent3>
        <a:srgbClr val="3B4761"/>
      </a:accent3>
      <a:accent4>
        <a:srgbClr val="DB2121"/>
      </a:accent4>
      <a:accent5>
        <a:srgbClr val="3B4761"/>
      </a:accent5>
      <a:accent6>
        <a:srgbClr val="DB2121"/>
      </a:accent6>
      <a:hlink>
        <a:srgbClr val="3B4761"/>
      </a:hlink>
      <a:folHlink>
        <a:srgbClr val="DB21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B2121"/>
    </a:accent2>
    <a:accent3>
      <a:srgbClr val="3B4761"/>
    </a:accent3>
    <a:accent4>
      <a:srgbClr val="DB2121"/>
    </a:accent4>
    <a:accent5>
      <a:srgbClr val="3B4761"/>
    </a:accent5>
    <a:accent6>
      <a:srgbClr val="DB2121"/>
    </a:accent6>
    <a:hlink>
      <a:srgbClr val="3B4761"/>
    </a:hlink>
    <a:folHlink>
      <a:srgbClr val="DB212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2044</Words>
  <Application>Microsoft Office PowerPoint</Application>
  <PresentationFormat>On-screen Show (16:9)</PresentationFormat>
  <Paragraphs>496</Paragraphs>
  <Slides>40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微软雅黑</vt:lpstr>
      <vt:lpstr>Arial</vt:lpstr>
      <vt:lpstr>Calibri</vt:lpstr>
      <vt:lpstr>Cambria</vt:lpstr>
      <vt:lpstr>Elsie</vt:lpstr>
      <vt:lpstr>Impact</vt:lpstr>
      <vt:lpstr>Montserrat Medium</vt:lpstr>
      <vt:lpstr>Times New Roman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Cancer is a leading cause of death worldwide, accounting for nearly 10 million deaths in 2020, or nearly one in six deaths, Cancer is the second cause of death worldwide, a total of 1.9 million new cancer cases and 609,360 deaths from cancer are expected to occur in the US in 2022, which is about 1,670 deaths a day.   By American cancer society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عمرو يحيى زكريا سليمان</cp:lastModifiedBy>
  <cp:revision>230</cp:revision>
  <dcterms:created xsi:type="dcterms:W3CDTF">2015-12-11T17:46:17Z</dcterms:created>
  <dcterms:modified xsi:type="dcterms:W3CDTF">2023-07-07T16:01:03Z</dcterms:modified>
</cp:coreProperties>
</file>